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0"/>
  </p:notesMasterIdLst>
  <p:sldIdLst>
    <p:sldId id="511" r:id="rId2"/>
    <p:sldId id="463" r:id="rId3"/>
    <p:sldId id="552" r:id="rId4"/>
    <p:sldId id="678" r:id="rId5"/>
    <p:sldId id="535" r:id="rId6"/>
    <p:sldId id="679" r:id="rId7"/>
    <p:sldId id="533" r:id="rId8"/>
    <p:sldId id="680" r:id="rId9"/>
    <p:sldId id="681" r:id="rId10"/>
    <p:sldId id="682" r:id="rId11"/>
    <p:sldId id="683" r:id="rId12"/>
    <p:sldId id="684" r:id="rId13"/>
    <p:sldId id="685" r:id="rId14"/>
    <p:sldId id="686" r:id="rId15"/>
    <p:sldId id="687" r:id="rId16"/>
    <p:sldId id="688" r:id="rId17"/>
    <p:sldId id="689" r:id="rId18"/>
    <p:sldId id="690" r:id="rId19"/>
    <p:sldId id="691" r:id="rId20"/>
    <p:sldId id="692" r:id="rId21"/>
    <p:sldId id="693" r:id="rId22"/>
    <p:sldId id="694" r:id="rId23"/>
    <p:sldId id="695" r:id="rId24"/>
    <p:sldId id="696" r:id="rId25"/>
    <p:sldId id="697" r:id="rId26"/>
    <p:sldId id="698" r:id="rId27"/>
    <p:sldId id="525" r:id="rId28"/>
    <p:sldId id="526" r:id="rId29"/>
    <p:sldId id="527" r:id="rId30"/>
    <p:sldId id="528" r:id="rId31"/>
    <p:sldId id="529" r:id="rId32"/>
    <p:sldId id="530" r:id="rId33"/>
    <p:sldId id="532" r:id="rId34"/>
    <p:sldId id="531" r:id="rId35"/>
    <p:sldId id="699" r:id="rId36"/>
    <p:sldId id="677" r:id="rId37"/>
    <p:sldId id="673" r:id="rId38"/>
    <p:sldId id="674" r:id="rId39"/>
    <p:sldId id="675" r:id="rId40"/>
    <p:sldId id="512" r:id="rId41"/>
    <p:sldId id="513" r:id="rId42"/>
    <p:sldId id="514" r:id="rId43"/>
    <p:sldId id="515" r:id="rId44"/>
    <p:sldId id="516" r:id="rId45"/>
    <p:sldId id="517" r:id="rId46"/>
    <p:sldId id="518" r:id="rId47"/>
    <p:sldId id="519" r:id="rId48"/>
    <p:sldId id="520" r:id="rId49"/>
    <p:sldId id="521" r:id="rId50"/>
    <p:sldId id="522" r:id="rId51"/>
    <p:sldId id="523" r:id="rId52"/>
    <p:sldId id="524" r:id="rId53"/>
    <p:sldId id="477" r:id="rId54"/>
    <p:sldId id="399" r:id="rId55"/>
    <p:sldId id="409" r:id="rId56"/>
    <p:sldId id="481" r:id="rId57"/>
    <p:sldId id="482" r:id="rId58"/>
    <p:sldId id="50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7T07:16:09.800"/>
    </inkml:context>
    <inkml:brush xml:id="br0">
      <inkml:brushProperty name="width" value="0.05" units="cm"/>
      <inkml:brushProperty name="height" value="0.05" units="cm"/>
      <inkml:brushProperty name="fitToCurve" value="1"/>
    </inkml:brush>
  </inkml:definitions>
  <inkml:trace contextRef="#ctx0" brushRef="#br0">3210 12238 0,'26'-26'16,"25"1"-16,-25-27 0,-1 27 16,1-27-16,-26 27 15,0-26-15,-26 25 16,1-25-16,-129-1 15,51 27-15,-25 25 0,-26 0 16,0 25-16,-26 1 16,-25 0-16,0-1 0,0 27 15,-1 24-15,1-24 0,51-1 16,0 26-16,26 0 16,51-26-16,51 26 0,26 0 15,52 0-15,50 0 0,26-25 16,78 25-16,25-26 15,51 0-15,51 0 0,27 1 16,-1-27-16,26 1 16,25 0-16,-51-26 0,1 0 15,-27-26-15,-25 0 0,-51-25 16,-52 0-16,-26-26 16,-50 0-16,-52 0 15,-52-26-15,-25 1 0,-25-27 16,-52 27-16,-52-1 0,-25 0 15,0 1-15,-51 25 0,0 0 16,-26 26-16,26-1 16,-26 1-16,26 25 0,-1 1 15,1 25-15,26 0 16,25 25-16,0 1 0,25 0 16</inkml:trace>
  <inkml:trace contextRef="#ctx0" brushRef="#br0" timeOffset="448">1491 12674 0,'-26'-25'16,"26"50"0,0 1-1,0 0-15,26 25 16,-26 0-16,0 26 0,0 26 16,0-26-16,-26 51 15,1 0-15,25 1 0,-26-1 16,0 26-16,1-26 15,-1 26-15,0-26 0,1 1 16,25 25-16,-26-26 0,26-26 16,-26 27-16,26-1 15,0-25-15,0-1 0,26-25 16,-26 26-16,26-52 0,-26 26 16,25-51-16,-25 25 15,26-51-15,-26 26 0,26-26 16,-26-26 15,25 26-15</inkml:trace>
  <inkml:trace contextRef="#ctx0" brushRef="#br0" timeOffset="802">1081 15343 0,'-26'0'15,"52"25"1,25-25 0,0 0-16,0 26 0,52-26 15,0 25-15,51 1 16,25-26-16,52 26 0,26-1 15,25-25-15,26 0 0,25 26 16,1-26-16,-1 0 16,1 0-16,-26 26 0,-26-26 15,-51 0-15,0 0 16,-52 0-16,-50 0 0,-27 0 16,-25 0-16,-25-26 0,-27 26 15,-25-26-15,-25 26 16,-52-51-16,25 25 15,1 1-15</inkml:trace>
  <inkml:trace contextRef="#ctx0" brushRef="#br0" timeOffset="1204">5545 13033 0,'25'-25'0,"1"50"16,-26 1 0,0 0-16,0 25 15,0 26-15,0 0 0,0 51 16,-26-25-16,26 51 15,-25-26-15,-1 26 0,26-26 16,-26 26-16,26-25 0,-25-1 16,25 0-16,0 0 15,0-25-15,0 0 0,0-1 16,-26 1-16,26-26 16,0 0-16,0 0 0,0 0 15,-26-26-15,26-25 0,0 25 16,0-25-16,0-1 15,-25-25 1,25-25-16,0-1 16,0 0-16</inkml:trace>
  <inkml:trace contextRef="#ctx0" brushRef="#br0" timeOffset="4187">12575 12931 0,'0'-26'16,"-26"26"0,26 26-1,0-1-15,0 1 16,0 25-16,0 1 16,0-27-16,26 27 15,-26-1-15,25 0 0,1 1 0,0-27 16,-1 1-16,1 0 0,25-1 15,-25-25-15,25 0 16,1 0-16,-1-25 0,-25-1 16,25-25-16,-26-1 15,1 1-15,0-26 0,-26 26 16,0-26-16,0 0 16,0 25-16,-26 1 0,0 0 15,26 25-15,-25 1 0,25-1 16,-26 26-16,26 26 15,-25-1-15,25 1 0,0 0 16</inkml:trace>
  <inkml:trace contextRef="#ctx0" brushRef="#br0" timeOffset="4492">13960 12854 0,'26'-26'16,"-1"1"-16,-25-27 0,0 27 16,-25-1-16,25-25 0,-26 25 15,0 0-15,1 1 0,-1-1 16,0 26-16,-25 0 16,26 26-16,-1-1 0,0 27 15,1-1-15,-1 0 16,0 1-16,26 24 0,0-24 15,26 25-15,-26 0 16,26-26-16,25 0 0,-25 1 16,76-1-1,-51-25-15,1-26 0,25 0 16,-26-26-16,0 0 0</inkml:trace>
  <inkml:trace contextRef="#ctx0" brushRef="#br0" timeOffset="4708">14473 12238 0,'-25'-51'0,"25"-1"0,0 27 15,-26 25-15,26 51 16,0 0 0,0 1-16,0 25 15,26 0-15,-26 25 0,25-25 16,-25 26-16,26 0 0,0-27 15,-1 27-15,-25-26 16,26 0-16,-26-26 0,26 1 16,-26-1-16</inkml:trace>
  <inkml:trace contextRef="#ctx0" brushRef="#br0" timeOffset="5176">14268 12879 0,'-26'-25'0,"26"-1"0,0 1 16,0-1-16,26 0 0,0 26 16,25 0-16,0-25 15,1 25-15,25 0 0,0 0 16,0 0-16,25 0 16,-25 0-16,26 0 0,25 0 15,-25 0-15,-1 0 0,1 0 16,0-26-16,-27 26 15,1-26-15,0 1 0,-51-1 16,0 0-16,-26-25 0,0 25 16,-26 1-16,0-1 15,-25 0-15,0 1 0,-26 25 16,26-26-16,-26 26 16,25 0-16,1 0 0,0 26 15,25-1-15,0-25 16,1 26-16,-1 0 0,26 25 15,26-25-15,-1-1 0,1 1 16,0 25-16,25-25 16,0 25-16,26-25 0,-25 0 15,24 25-15,-24-26 0,-1 1 16,-25 0-16,25-1 16,-51 1-16,0 0 0,-51-1 15,25 1-15,-51 0 16,0-1-16,-25 1 0,-27 0 15,1-1-15</inkml:trace>
  <inkml:trace contextRef="#ctx0" brushRef="#br0" timeOffset="2213">8341 12854 0,'0'-26'16,"0"1"-16,26-1 16,-26 0-16,26 1 0,-1 25 15,1-26-15,-26 0 0,26 26 16,-26 26 0,25 25-16,-25-25 15,26 51-15,0-26 16,-26 26-16,25 26 0,1-26 15,0 25-15,-26 1 0,25-26 16,-25 0-16,0 0 16,26 0-16,-26-26 0</inkml:trace>
  <inkml:trace contextRef="#ctx0" brushRef="#br0" timeOffset="2579">8444 12854 0,'-51'-103'0,"-1"1"0,27 25 15,-27-26-15,27 26 16,-1-26-16,26 26 0,0-25 16,0 25-16,51 0 15,26 0-15,0 26 0,26-1 16,25 27-16,26 25 0,0 0 15,0 25-15,-26 27 16,26 25-16,-25 25 0,-27 1 16,-25-1-16,-26 27 15,-51-27-15,0 1 0,-51 0 16,0-26-16,-52 0 0,1-26 16,-27 0-16,1 0 15,0-25-15,25-26 0,-25 0 16,51 0-16,0 0 15,-26-26-15,78 1 16,25-1-16,0 0 0,25 26 16</inkml:trace>
  <inkml:trace contextRef="#ctx0" brushRef="#br0" timeOffset="2976">9675 13136 0,'0'-26'0,"-25"1"15,25-27 1,0 27-16,25 25 16,27-26-1,-1 26-15,-25 26 0,25-1 0,0 1 16,-25 25-16,0 1 15,25-1-15,-51 26 0,26-26 16,-26 1-16,0-1 16,-26 0-16,26-25 0,-26 0 15,1-1-15,-27 1 0,27-26 16,-1-26-16,0 26 16,1-25-16,-1-27 0,26 27 15,0-27-15,26-25 16,-1 26-16,1 0 0,0-26 15,25 25-15,-25 27 0,25-27 16,0 27-16,1 25 16,-1 0-16,103 0 15</inkml:trace>
  <inkml:trace contextRef="#ctx0" brushRef="#br0" timeOffset="3342">10779 13033 0,'0'-25'15,"25"-1"-15,-25 0 16,-25 26-16,25-25 16,-26-1-16,0 26 0,1 0 15,-27 0-15,27 26 16,-1-1-16,0 27 0,1-27 16,-1 52-16,0-25 0,26 25 15,0-26-15,0 26 16,0-26-16,26 1 0,0-1 15,-1 0-15,27-25 16,-1-26-16,0 26 0,1-26 16,-1-26-16,26 26 15,-26-26-15,1-25 0,-27 0 16,1-1-16,0 1 0,-26-26 16,0 26-16,0-26 15,-26 25-15,0-25 0,1 52 16,-1-27-16,0 27 15,1-1-15,-1 26 0,0 0 16,26 26 0,26-1-16,-26 1 15</inkml:trace>
  <inkml:trace contextRef="#ctx0" brushRef="#br0" timeOffset="3820">11805 13033 0,'51'-25'16,"-25"25"-16,-26-26 16,26 0-16,-26 1 0,0-1 15,-26 0-15,26 1 0,-26-1 16,1 1-16,-1-1 16,-25 26-16,-1 26 15,27-1-15,-27 1 16,27 25-16,-1 0 0,0 26 15,1-25-15,25 25 0,-26 0 16,26-26-16,0 0 16,26 26-16,-1-51 0,27 25 15,-27-25-15,27 0 0,-1-26 16,0 0-16,1-26 16,-1 0-16,0 1 0,1-27 15,-27 1-15,27-26 16,-27 0-16,-25 0 0,26-26 15,-26 1-15,0-1 0,0 1 16,-26-1-16,26 26 16,-25-26-16,25 52 0,-26 0 15,26-1-15,-26 52 16,26 52-16,0-27 16,0 52-16,-25 0 0,25 0 15,0 0-15,0 26 16,25-26-16,-25 25 0,26-25 15,0 0-15,-26 0 16,25-25-16,1-1 0</inkml:trace>
  <inkml:trace contextRef="#ctx0" brushRef="#br0" timeOffset="6094">11523 15035 0,'0'-52'16,"25"1"-16,-25 0 16,0-26-16,26 25 15,0 27-15,-1-27 0,1 52 16,0-25-16,25 25 16,-25 0-16,-1 0 0,1 0 15,-26 25-15,0 1 16,-26 0-16,-25-1 15,0-25-15,-26 26 16,0 0-16,0-26 0,0 0 16,-26 0-16,26 0 0,26 0 15,0-26-15,-1 0 0,27 1 16,-1-1-16,26-25 16,26 25-16,-1-25 0,1 0 15,25-1-15,1 1 0,25 0 16,-1-1-16,1 27 15,26 25-15,-26 0 0,0 25 16,0 1-16,0 25 16,-26 26-16,1 26 0,-27-1 15,-25 27-15,0-1 16,-25 0-16,-27 1 0,1-1 16,-129 77-16,52-128 15,25 0-15,1-26 16,-1-25-16,1 0 0,-1-26 15,26 0-15,26-26 0,-26-51 16,51 0 0,26 0-16,0 0 0,26 0 15,-1-25-15,1 25 16,25 25-16,26 1 0,-25 25 16,25 26-16,0 26 0,0 0 15,-1 25-15,1 0 16,-25 26-16,25 0 0,-26 0 15,26 0-15,-51-26 16,25 26-16,0-25 0,1-1 16,-27-25-16,27 25 0,-27-51 15</inkml:trace>
  <inkml:trace contextRef="#ctx0" brushRef="#br0" timeOffset="6480">12600 15163 0,'-25'-51'16,"-1"-1"-16,0 27 15,26-27-15,-51 27 0,25-1 16,1 26-16,-1 0 0,0 0 16,1 26-16,-27 51 15,27-26-15,25 0 16,-26 26-16,26-25 15,0 25-15,26-26 0,-1 0 16,1 0-16,25 1 0,-25-27 16,25 27-16,1-52 15,-1 0-15,0 0 0,78-52 16,-78 27 0,-25-27-16,-1-25 0,-25 26 15,0-51-15,0 25 0,-25-26 16,-1 26-16,-25 0 15,25 0-15,-25 26 0,25 25 16,-25 0-16,25 26 16,0 26-16,1 0 0,-1-1 15,26 1-15,0 25 0</inkml:trace>
  <inkml:trace contextRef="#ctx0" brushRef="#br0" timeOffset="7769">13447 14932 0,'-26'-26'0,"26"1"0,0-1 16,-25 0-16,25 1 16,0-1-16,0 0 0,0 1 15,0-1-15,0 0 0,25 26 16,1 0-16,0 0 16,25 26-16,-25 0 15,-1 25-15,27 0 0,-27 26 16,1-25-16,0 25 15,-1-26-15,1 26 0,-26-26 16,0 1-16,26-1 16,-26-25-16,0-1 0,0 1 15,0-1-15,0 1 16,0-52 0,0 1-16,-26-1 15,26 1-15,0-52 16,0 25-16,0-25 0,0 0 15,0 0-15,26-25 0,-1 25 16,1 0-16,-1 25 16,1 1-16,0 25 0,-1 1 15,27 25-15,-27 25 16,1 1-16,25 25 0,-25 1 16,0 25-16,-1-26 0,1 26 15,0 0-15,-26 0 16,25 0-16,-25-26 0,0 1 15,0-1-15,0-25 16,0-1-16,0 1 0,-25-26 16,25-26-16,0 1 15,0-27-15,0 1 16,0 0-16,0-26 0,25 0 16,1 0-16,0-26 15,-1 26-15,27 26 0,-27-26 16,27 51-16,-27 0 0,27 1 15,-1 25-15,0 25 16,-25 1-16,25 25 16,-25 1-16,-1-1 0,1 26 15,0-26-15,-1 26 0,1-25 16,-26 25-16,26-26 0,-26 0 16,0 1-16,0-27 15,0 1-15</inkml:trace>
  <inkml:trace contextRef="#ctx0" brushRef="#br0" timeOffset="-2706">901 5234 0,'0'-26'16,"-26"26"-16,26-25 15,0-1-15,26 26 16,0 26 0,-26-1-16,25 26 15,-25 1-15,0 25 16,26 102 0,-26-76-16,0 25 0,0 1 15,-26 24-15,26 1 0,-25 0 16,-1 26-16,0 0 15,-25-26-15,25 25 0,-25-25 16,0 26-16,-1-26 0,1 25 16,0-25-16,-1 26 15,-50 153-15,50-179 16,27-26-16,-26 1 0,25-1 16,0-25-16,1-26 15,-1 0-15,26-26 0,-26 0 16,26-25-16,26 0 15,0-26-15,25-26 16,0 26-16,0-26 0,26 1 16,26-1-1,25 0-15,26 1 0,52 25 0,24-26 16,361 0 0,-207 26-16,27 0 0,25 0 15,26 26-15,25 0 16,1-1-16,-1 27 0,1-1 15,-1 0-15,1 1 0,-26-1 16,-1 0-16,1 0 16,-51-25-16,-1 25 0,-51 1 15,1-27-15,-78 1 0,-26-26 16,-76 26-16,-26-26 16,-51 0-16,-26-26 0,-52 26 15,-25-26-15,-25 1 16,-27-1-16,1-25 0,-26 25 15,0-25-15,0 25 0,0-25 16,0 0-16,26 25 16,-1-25-16,1-26 0,25 25 15,26-25-15,0 0 16,0-25-16,0-1 16,26-25-16,0-1 0,25-24 0,-25-1 15,-1 0-15,27 0 16,-1 0-16,0-26 0,1 26 15,-1 0-15,0 0 0,1 0 16,-1 1-16,0-1 16,1 0-16,50-180 15,-51 180-15,-25 26 16,25-26-16,-25 26 0,0 25 16,-1 0-16,-25 26 0,0 0 15,0 26-15,0 0 16,-25 25-16,-27-25 0,1 25 15,-26 1-15,0-1 16,-128 0 0,51 1-16,0-1 0,-51 26 0,-26-26 15,-51 1-15,-1-1 16,-50 0-16,-1 1 0,-50-1 16,-1 0-16,-26 1 15,-25 25-15,0-26 0,-26 0 16,-25 26-16,25-25 15,-26 25-15,26 0 0,1 0 16,24 0-16,27 0 0,-334 0 16,410 0-1,52 25-15,26-25 0,25 0 16,51 26-16,26-26 0,52 26 16,-1-26-16,52 0 15,-1 25-15,27-25 0,-1 0 16,26 26-16</inkml:trace>
  <inkml:trace contextRef="#ctx0" brushRef="#br0" timeOffset="-2143">3184 6671 0,'26'-26'16,"0"0"-16,-1 1 0,1-1 15,-26-25-15,0 25 0,0-25 16,0 25-16,-26-25 16,1 25-16,-27 0 0,1 1 15,-77-1 1,51 26-16,-26 26 0,26-1 15,26 27-15,-26-1 0,26 0 16,-1 1-16,27 25 16,25-26-16,25 26 0,27-26 15,-1 26-15,26-25 16,0 24-16,0-24 0,0-1 16,0 0-16,0 1 15,0-27-15,-26 1 0,-25 25 16,-26-25-16,-26 0 0,0-1 15,-51 27-15,0-52 16,-25 25-16,-26 1 0,25 0 16,-25-26-16,-1 25 0,27-25 15,25-25-15,25-1 16</inkml:trace>
  <inkml:trace contextRef="#ctx0" brushRef="#br0" timeOffset="-1683">3364 6568 0,'77'0'0,"-26"0"0,1-26 16,-27 26-16,-25 26 16,0 0-16,0 51 15,0-52-15,-25 27 16,25 25-16,-26 0 15,0-26-15,1 26 0,25 0 16,-26 0-16,26 0 0,-26-26 16,1 0-16,25 1 15,0-27-15,0 1 0,0 0 16,0-52 0,25 0-16,-25 1 15,26-27-15,0-25 0,-1 26 16,1-52-16,25 26 15,-25-25-15,25-1 0,26-76 16,-51 102 0,25 25-16,-25 27 0,25-1 15,-25 26-15,-1 26 0,1 25 16,0 26-16,-1-26 16,1 52-16,0-26 15,-26 25-15,25 1 0,-25-26 0,26 0 16,-26 26-16,0-52 15,26 26-15,-26-26 0,0 1 16,0-27-16</inkml:trace>
  <inkml:trace contextRef="#ctx0" brushRef="#br0" timeOffset="-1111">3697 7132 0,'-25'-51'0,"-1"25"16,1 1-16,-1-1 0,52 0 15,-1 26 1,1 0-16,25 0 0,0 26 16,103-26-16,52 0 15,-78 0 1,-25 0-16,-1-26 0,-25 1 16,26 25-16,-52-26 0,26 1 15,-51-1-15,-1 0 16,-25-51-1,0 52-15,0-1 0,-25 0 16,25 1-16,-26 25 0,0 0 16,26 25-1,0 27-15,0-1 16,0 0-16,0 1 0,0 24 16,0 1-16,0 0 15,0 0-15,0 0 0,0 0 16,26-25-16,-26 25 0,0-52 15,0 27-15,0-27 16,26-25-16,-26-25 16,0-1-1,0-25-15,0-1 0,0-25 16,0 0-16,25-25 0,-25-27 16,0 27-16,0-26 15,26-1-15,-26 1 0,26 25 16,25 1-16,26-1 15,0 77-15,-26 26 16,26 26-16,0 25 0,-25 1 16,24-1-16,-50 26 15,25-26-15,-51 26 16,0 0-16,-51-25 0,0 25 16,-26 0-16,-26-26 0,1 0 15</inkml:trace>
  <inkml:trace contextRef="#ctx0" brushRef="#br0" timeOffset="-600">3569 9647 0,'0'-26'0,"26"-25"0,-26 25 15,0-25-15,0 25 16,0 1-16,26 25 0,-26-26 15,0 52 1,25-1-16,-25 1 0,0 51 16,26 0-16,-26 0 0,0 51 15,0-25-15,0 25 16,0 0-16,0 0 0,0 1 16,-26-1-16,26-25 15,-25-1-15,-1 1 0</inkml:trace>
  <inkml:trace contextRef="#ctx0" brushRef="#br0" timeOffset="11287">4570 436 0,'77'-26'15,"-52"1"-15,27-1 0,-27 0 16,1 26-16,0-25 16,-1-1-16,-25 0 15,-51 1 1,0 25-16,-26 0 16,-103-26-16,52 26 15,0-26-15,-26 26 16,0-25-16,0 25 0,0-26 15,0 26-15,0-25 0,0-1 16,0 26-16,26-26 16,25 26-16,-25-25 0,51 25 15,26 0-15,-1-26 16,27 26-16,-1 0 0,26 26 16,0-1-16,0 1 15,26 0-15,-1-1 16,-25 1-16,26-1 0,0 1 15,-1 25-15,-25 1 0,26-1 16,-26 0-16,0 26 16,0-25-16,0 50 15,0-25-15,-26 26 0,26 0 16,-25-1-16,-1 1 0,0-1 16,1 1-16,-1 102 15,0-128-15,1 0 16,25 0-16,-26-25 0,26-1 15,0 0-15,0-25 16,0 25-16,0-25 0,0-1 16,0 1-16,26-26 15,-1 26-15,1-26 0,0 25 16,25-25-16,0 0 0,26 26 16,0-26-16,26 0 15,25 0-15,26 0 0,26-26 16,25 26-16,26 0 15,0 0-15,25 0 0,1 0 16,25 0-16,-25 0 0,-1 0 16,-25 26-16,0-26 15,-26 0-15,-25 0 0,102 0 16,-179 0 0,25 0-16,-77 0 15,-25 0-15,-26-26 0,-26 1 16,1-1-1,-27 0-15,27 1 16,-27-1-16,27 0 0,-1 1 16,26-1-16,-26 0 15,26-25 1,-25-51-16,25 25 0,0 0 16,0-26-16,25 0 0,-25 1 15,0-1-15,26-25 16,-26 25-16,0-25 0,26 51 15,-26-26-15,0 26 0,0 26 16,0 0-16,25-1 16,-25 27-16,0-27 15,0 27-15,-25 25 32,-1 0-17,-25 0-15,25 0 0,-51 0 16,0 0-16,0 0 0,-25 0 15,-1 0-15,-51 0 0,26 0 16,-26-26-16,0 26 16,0-26-16,-26 26 0,26-25 15,0 25-15,26-26 16,0 0-16,51 26 0,0 0 16,0 0-1,77 26-15,26 0 0,-1-26 16,27 25-16</inkml:trace>
  <inkml:trace contextRef="#ctx0" brushRef="#br0" timeOffset="12412">7674 462 0,'0'-26'0,"0"0"16,-25 1 0,25 50-1,-26 27 1,26-27-16,0 27 15,-26 25-15,26 0 0,0 25 16,0 1-16,-25-1 16,25 155-16,0-129 15,-26-25-15,26 25 0,0-25 16,-26-26-16,26 0 16,0 0-16,-25 0 0,25-26 15,-26 26-15,26-26 0,-26-25 16,26 25-16,-25-25 15,25 0-15,0-1 0,0 1 16,25-26 0,27 0-1,-1 0 1,0-26-16,1 26 0,25-25 16,0 25-16,25 0 0,1-26 15,-1 26-15,27 0 16,-1 0-16,26 0 0,-26 0 15,26 26-15,-26-26 0,-25 0 16,25 0-16,-51 0 16,26 0-16,-52 0 0,1 0 15,-27 0-15,1-26 16,-26 0 0,-26 1 15,1 25-16,25-26-15,-26 0 0,26 1 16,0-1-16,-26 0 0,26 1 16,0-27-16,0 1 15,0-26-15,26 0 0,-26 0 16,26-25-16,-1-129 16,1 102-16,0-25 15,25 26-15,-25 0 0,-1 25 16,1 1-16,-26 25 0,25 0 15,-25 25-15,0 1 16,0 25-16,0 1 16,-25 25-1,-1 0 1,1 0 0,25 25-1,-26-25-15,0 0 16,-25 0-16,-103 0 15,51 0-15,1 0 0,-52 0 16,25 0-16,-24-25 0,-27 25 16,26 0-16,0 0 15,0-26-15,26 26 0,25 0 16,26 0-16,0 26 16,26-26-16,25 25 0,26 1 15,0 0-15,52-1 16,-27 1-16</inkml:trace>
  <inkml:trace contextRef="#ctx0" brushRef="#br0" timeOffset="12929">8470 1873 0,'25'-26'0,"-25"1"15,-25-1 1,-1 26-16,0 26 16,1-26-16,-27 25 0,27 1 15,-1-1-15,0 1 16,1 0-16,25 25 0,-26-25 15,26-1-15,0 1 16,0 0-16,26-1 0,-1 1 16,27 0-16,-27-26 0,27 0 15,-1 0-15,0 0 16,1-26-16,-1 0 0,-25 26 16,-1-51-16,1 25 0,-26 1 15,-26-1-15,1 0 16,-1 1-16,-25-1 0,-26 26 15,25 0-15</inkml:trace>
  <inkml:trace contextRef="#ctx0" brushRef="#br0" timeOffset="14561">7956 2386 0,'0'-26'16,"26"1"0,-26-1-16,26 26 15,-26 26 17,0-1-17,0 1 1,0 25-16,0-25 0,0 25 15,0 1-15,0 25 16,0-26-16,-26 26 0,26-26 16,-26 0-16,26 1 0,-25-1 15,-1 0-15,1 1 0,-27-27 16,1 1-16,0-26 16,-1 26-16,-25-26 0,0 0 15,-25 0-15,-27 0 16,1 0-16,-26-26 0,0 26 15,-25-26-15,25 1 0,-26 25 16,26 0-16,0-26 16,-128 0-16,154 26 15,-1 0-15,27 0 16,-1 0-16,26 0 0,0 0 16,26 0-16,0 0 0,25 0 15,0 26-15,1-26 16,50 0 15,1 0-15,0 0-16,-1 0 15,1 0 1,-26 26-16,26-1 16,-1 27-1,-25-1-15,0 0 16,0 1-16,26 25 0,-26 0 15,0-1-15,0 1 16,-26 26-16,26 0 0,-25-1 16,25 1-16,-26-26 15,0 26-15,26-26 0,-25 0 16,25-1-16,-26-24 16,26 25-16,0-52 0,0 27 15,0-27-15,26-50 31,-26-1-31,0-25 16</inkml:trace>
  <inkml:trace contextRef="#ctx0" brushRef="#br0" timeOffset="14908">4749 4362 0,'-25'0'16,"-1"0"-1,52 25 1,-1 1 0,1-1-16,0 1 15,25 0-15,-25-1 0,25-25 16,-25 26-16,25-26 16,-25 26-16,25-26 0,-25 0 15,25 0-15,-25-26 0,-1 26 16,1-26-16,0 1 15,-1 25-15,1-26 0,-26 0 16,26 1-16,-26-1 16,25 26-1,-25-25-15,-25 50 16,-1 1-16,0-1 16,1 1-16,-1 0 0,-25-1 15,25 27-15,0-27 16,1 1-16</inkml:trace>
  <inkml:trace contextRef="#ctx0" brushRef="#br0" timeOffset="15364">6289 4054 0,'0'-26'0,"-26"26"15,0-26 1,1 26-16,-1 0 16,1 0-16,-27 26 0,1 0 15,25-26-15,1 51 0,-27-25 16,27-1-16,25 27 0,-26-27 15,26 1-15,0 25 16,26-25-16,-26 0 0,25-1 16,27 1-16,-27-1 0,27-25 15,-1 0-15,-25 0 16,25 0-16,0-25 0,-25 25 16,-1-26-16,1 1 15,0-1-15,-26-25 0,0 25 16,0 0-16,-26-25 15,26 25-15,-26-25 0,-25 25 16,25 1-16,1 25 0,-26-26 16,25 26-16,0 0 15,1 26-15,-1-26 0,0 25 16,1 1-16</inkml:trace>
  <inkml:trace contextRef="#ctx0" brushRef="#br0" timeOffset="15887">6905 4336 0,'51'0'0,"-25"-26"16,25 26-16,-25-25 0,-1-1 15,-25 0-15,0 1 16,0-1-16,0 0 15,-25 26-15,-27-25 0,27-1 16,-1 26-16,-25 0 16,25 0-16,-25 0 0,-26 26 15,51-26 1,-25 51-16,25-25 0,0-1 16,1 27-16,25-27 0,-26 27 15,26-27-15,0 1 16,26-1-16,-1 1 0,1 0 15,0-1-15,25-25 0,0 0 16,1-25-16,-1 25 16,26-26-16,-26 0 15,1 1-15,-27-26 0,26 25 16,-25-25-16,-26-1 0,26 1 16,-26 0-16,0-1 0,-26 1 15,26 25-15,-26-25 16,1 25-16,25 1 0,-26 25 15,1 25 1,25 1-16,0 25 16,-26 1-16,26-1 0,0 0 15,0 1-15,0-1 16,0 52 0,26-52-16,-1-26 0,1 1 15</inkml:trace>
  <inkml:trace contextRef="#ctx0" brushRef="#br0" timeOffset="16521">7649 4310 0,'0'-25'16,"0"-27"-16,0 27 16,0-1-16,0 0 15,0 1-15,-26-1 0,0 0 0,1 26 16,-1 0-16,0 0 0,1 26 15,-1-26-15,0 26 16,1-1-16,-1 27 0,0-27 16,1 1-16,-1 25 15,26-25-15,0 0 0,0 25 16,0-26-16,26 1 0,-1-26 16,1 26-16,0-26 15,25 0-15,-25 0 16,25 0-16,-25-26 0,-1 0 15,27 1-15,-27-1 0,-25-25 16,26 25-16,-26 1 16,26-27-16,-26 27 0,0-1 15,0 0-15,0 1 0,0-1 16,0 52 0,0-1-16,25 27 15,-25-27-15,0 1 16,26 0-16,-26 25 0,0-25 15,26-1-15,-1 1 16,1-26-16,0 0 16,-1 0-16,1 0 0,-1-26 15,27 1-15,-27-1 0,1 0 16,0 1-16,-1-27 16,-25 1-16,26 0 0,-26-1 15,0-25-15,0 26 16,0 0-16,-26-1 0,26 27 15,-25-1-15,25 0 0,-26 52 16,26 25 0,0-25-16,0 51 15,0-26-15,0 1 16,0-1-16,0 26 0,0 26 16,0-52-16,0-25 15</inkml:trace>
  <inkml:trace contextRef="#ctx0" brushRef="#br0" timeOffset="17002">7854 4259 0,'0'-26'0,"26"1"16,-1 25-16,1 0 15,25 0-15,0-26 0,1 26 16,-1 0-16,26-26 0,0 26 15,0 0-15,0-25 16,0 25-16,0-26 0,-26 26 16,1-26-16,-1 26 15,-26-25-15,-25-1 16,-25 26-16,-26 0 16,25 0-16,-25 0 15,-1 26-15,1-26 0,25 25 16,-25 1-16,25 25 0,-25-25 15,51 0-15,-26-1 16,26 27-16,0-27 0,0 1 16,0 0-16,26-1 15,0-25-15,-1 0 16,27 0-16,-27 0 0,1 0 16,25-25-16,-25-1 15,0 0-15,25 1 0,-25-1 16,-26 0-16,25-25 15,1 0-15,-26 25 16,0 0-16,25 26 16,-25 26-16,0 0 15,26 25-15,-26 26 0,0 0 16,0 0-16,0 25 16,0 1-16</inkml:trace>
  <inkml:trace contextRef="#ctx0" brushRef="#br0" timeOffset="21101">5801 9416 0,'0'-26'0,"0"1"16,-25 25 0,25 25-1,0 1 1,0 25-16,0-25 16,0 25-16,0 26 0,0 0 15,0 0-15,-26 26 16,26-1-16,-26 1 0,1 25 15,25-25-15,-26-1 16,0 1-16,26-26 16,-25 103-16,-1-129 15,26 26-15,0-26 0,0 26 16,0-51-16,0 25 0,0 0 16,0-25-16,0 0 0,0-1 15,0 1 1,26-26-16,-26-26 47,0 1-32,0-1-15</inkml:trace>
  <inkml:trace contextRef="#ctx0" brushRef="#br0" timeOffset="21372">5237 10981 0,'-26'0'0,"1"0"16,50 0 15,-25 26-31,26-1 15,0-25-15,-26 26 0,25 0 16,1-1-16,0 1 0,25-1 16,-26 1-16,1 0 15,0-1-15,-1 1 0,1-26 16,0 0-16,-1 0 16</inkml:trace>
  <inkml:trace contextRef="#ctx0" brushRef="#br0" timeOffset="21684">6007 11084 0,'25'0'15,"1"-26"-15,-52 26 32,26 26-17,-25-26-15,-1 25 16,0-25-16,-25 26 0,25-1 15,-25 1-15,25 0 0,-51 25 16,52-25 0,-1-26-16,0 25 0,1 1 15,-1 0-15,0-1 16,1 1-16,-1-26 0,26 26 16,-26-26-16,26-26 62</inkml:trace>
  <inkml:trace contextRef="#ctx0" brushRef="#br0" timeOffset="22642">5776 12879 0,'25'0'16,"1"0"0,25 0-1,26 26-15,26-26 16,0 26-16,50-26 0,1 25 16,0 1-16,0-26 15,26 26-15,-52-26 0,0 25 16,-25-25-16,-26 0 0,-26 0 15,26 26 1,-51-26-16,-26-26 16,-26 26-1,1 0-15,25-25 16,-26 25-16,0 0 16,1 0-1,25-26-15</inkml:trace>
  <inkml:trace contextRef="#ctx0" brushRef="#br0" timeOffset="23200">7366 9775 0,'0'26'31,"0"-1"-15,0 27 0,0-27-16,0 27 0,0 25 15,0 0-15,0 0 16,0 25-16,0 1 0,0 25 15,26 0-15,-26 1 0,0 25 16,26 0-16,-26-26 16,25 51-16,-25-25 0,0-25 15,26 25-15,-26-26 0,0 0 16,0 0-16,0-25 16,0-26-16,0 0 0,0 0 15,0 0-15,0 0 16,0-26-16,0-25 0,0 25 15,0 0 1,-26-51-16</inkml:trace>
  <inkml:trace contextRef="#ctx0" brushRef="#br0" timeOffset="23574">7495 9775 0,'-26'0'16,"0"0"-16,1 0 15,-1 26 1,0-26-16,26 25 0,-25 1 16,-1 0-16,0-1 15,-25 27-15,25-1 16,1-25-16,-1-1 15,0 1-15,1 0 0,-1-26 16,26 25-16,-25-25 0</inkml:trace>
  <inkml:trace contextRef="#ctx0" brushRef="#br0" timeOffset="23736">7264 9621 0,'25'-51'0,"-25"25"15,26 26-15,0 0 0,-1 26 16,1-1-16,0 27 16,-1 25-16,27 0 0,-27 0 15,1 25-15,0 27 0,-1-27 16</inkml:trace>
  <inkml:trace contextRef="#ctx0" brushRef="#br0" timeOffset="24853">9034 2463 0,'0'26'47,"0"-1"-47,26 27 0,-26 25 15,25-26-15,1 51 0,-26-25 16,26 26-16,-1 0 16,-25 25-16,26-25 0,-26 25 15,26-26-15,-26 1 16,25 0-16,-25-26 0,0 25 16,0-25-16,0 0 15,0 52-15,0-78 16,0 0-16,0-25 0,0 25 15,0-25-15,0-1 16,26 1-16,-26 0 0,0-52 31</inkml:trace>
  <inkml:trace contextRef="#ctx0" brushRef="#br0" timeOffset="25317">9111 2412 0,'0'-26'0,"-26"26"16,1 26 15,-1-1-31,26 1 16,-26 0-16,1 25 16,-1-25-16,0 25 0,-25-25 15,25 25-15,1-26 0,25 1 16,-26 0-16,0-26 15,1 25 1,25-50-16,0-1 16,0 0-16,0-25 0,25 26 15,-25-27-15,26 27 0,0-27 16,-1 1-16,1 25 16,0-25-16,-1 25 0,1 1 15,0-1-15,-1 26 0,27 0 16,-27 26-16,1-1 15,25 27-15,-25 25 16,25 0-16,-25 0 0</inkml:trace>
  <inkml:trace contextRef="#ctx0" brushRef="#br0" timeOffset="36042">6135 7594 0,'0'-51'0,"0"25"16,0 1-16,0-1 0,0 0 15,26 52 1,-26 0-16,0-1 16,0 27-16,25-1 15,-25 0-15,0 26 0,0 0 16,0 0-16,26 0 0,-26 0 16,0 0-16,0 0 15,25 0-15,-25-26 0,0 1 16,0-1-16,0 0 15</inkml:trace>
  <inkml:trace contextRef="#ctx0" brushRef="#br0" timeOffset="36427">6135 8107 0,'0'-51'0,"0"0"15,26-1-15,-26 27 16,25-1-16,1 0 0,-1 26 15,27 0-15,-27 0 0,27 0 16,-1 0-16,0 0 16,1 0-16,25 0 0,-26 0 15,0-25-15,-25 25 16,25-26-16,-25 0 0,0 26 16,-1-51-16,-25 26 0,0-1 15,0-25-15,0 25 16,-25-25-16,25-1 0,-26 27 15,26-27-15,0 27 0,-26-1 16,26 0-16,0 52 16,0 0-16,0 25 15,0 0-15,0 1 0,26 25 16,-26 0-16,0-1 16,0 1-16,26 0 0,-26 26 15,0 51 1,0-77-16,0-26 0,0 1 15,-26-1-15</inkml:trace>
  <inkml:trace contextRef="#ctx0" brushRef="#br0" timeOffset="36907">7469 7953 0,'0'-25'0,"0"-1"16,0 0 0,0 1-16,0-1 0,-26 0 0,26 1 15,-25-1-15,25 1 16,-26-1-16,0 0 16,1 26-16,-1 0 15,0 26-15,1 0 0,-1-1 16,0 26-16,1 1 15,-1-1-15,0 26 0,1-26 16,-1 26-16,26-25 0,0-1 16,0 0-16,0 1 15,26-27-15,-1 1 16,1-26-16,25 0 0,-25 0 0,25 0 16,1-26-16,-1 1 15,0-27-15,-25 27 0,25-27 16,-25-25-16,0 26 15,-1 0-15,-25-1 0,26 27 16,-26-27-16,26 27 0,-1 50 31,-25 27-31,0-1 0,0 0 16,26 1-16,-26 25 16,0-26-16,0 26 0,0-26 15,26-25-15,-26 25 0,0-25 16</inkml:trace>
  <inkml:trace contextRef="#ctx0" brushRef="#br0" timeOffset="37302">7828 7825 0,'0'-26'15,"-25"1"-15,50 50 31,-25 27-15,26-27-16,-26 1 16,26 25-16,-1-25 0,-25 25 15,0 1-15,26-27 0,-26 1 16,0 0-16,0-1 16,0 1-16,-26-26 15,26-26-15,0 1 16,0-27-16,0 1 15,26 25-15,-1-25 16,1 0-16,0-1 0,-1 1 16,27 25-16,-1 1 0,-25-1 15,25 26-15,-25 26 16,-1-1-16,1 1 16,0 25-16,-1 1 0,-25-1 0,0 26 15,0-26-15,0 1 16,0-1-16,0 0 0,0-25 15,0 0-15</inkml:trace>
  <inkml:trace contextRef="#ctx0" brushRef="#br0" timeOffset="37926">8880 7851 0,'26'-26'16,"-26"-25"-16,0 25 0,0-25 15,0 25-15,0 1 16,0-1-16,-26 26 0,0-26 16,1 26-16,-27 0 15,27 26-15,-26-26 0,25 26 16,-25-1-16,25 27 0,0-27 16,26 26-16,-25-25 15,25 25-15,0-25 0,25 25 16,1-25-16,0 0 15,-1-1-15,27 1 0,-27-26 16,26 0-16,-25 0 0,0 0 16,25-26-16,-25 26 15,25-77 1,-51 52-16,26-52 16,-26 51-16,0-25 0,0 25 15,0 1-15,0 50 31,25 78-15,1-26-16,0 0 0,-1 51 0,1-25 16,0 25-16,25 0 15,-25-25-15,-1 25 16,-25-25-16,0-1 0,0 1 16,-25-26-16,-1-26 0,-25 1 15,-1-27-15,-25 1 16,26-26-16,-26 0 0,0-26 15,0 1-15,0-27 0,26 1 16,0-52-16,25 26 16,0 0-16,26-25 0,26 25 15,25 0-15,1 0 16,25 26-16,-1-1 0,1 52 16,26-25-16,-26 25 0,0 0 15,0 0-15,-26 0 16,26 25-16,-25-25 0,-27 0 15,1 0-15</inkml:trace>
  <inkml:trace contextRef="#ctx0" brushRef="#br0" timeOffset="38771">5981 7363 0,'26'0'15,"-1"-25"-15,1-1 0,0 0 16,-26 1-16,0-1 16,-26 0-16,0 26 15,1 0-15,-27 0 0,27 26 16,-27 0-16,1 25 16,0 0-16,-1 26 0,1 0 15,0 26-15,25 0 16,-25 25-16,51 0 0,0 0 15,0 26-15,25-25 16,1-27-16,25 1 0,1-1 16,-1-25-16,0 0 15,1-25-15,102 50 16,-103-76-16,52 25 0,-27-25 16,27-26-16,25 26 15,1-26-15,-1 0 0</inkml:trace>
  <inkml:trace contextRef="#ctx0" brushRef="#br0" timeOffset="39284">8598 7132 0,'26'-25'16,"-1"-1"-16,1 0 0,25 26 15,-25 0-15,25 0 0,26 26 16,-26 0-16,26 25 16,0 0-16,0 26 0,0 26 15,0 0-15,-25 25 0,-27-25 16,1 25-16,-26 26 16,-26-52-16,-51 27 0,-25-27 15,-27 1-15,-25 0 16,-25-27-16</inkml:trace>
  <inkml:trace contextRef="#ctx0" brushRef="#br0" timeOffset="45470">18193 4028 0,'0'-26'0,"26"26"16,-26-25-16,0-1 15,0-25-15,0 25 0,26 26 16,-26 26 0,0-1-16,0 27 0,25 25 15,-25-26-15,0 52 0,0-1 16,26 1-16,-26-1 16,0 27-16,0-27 15,0 1-15,-26 0 0,26-26 16,-25 0-16,25 0 0,0-26 15,0 0-15,0 0 0,0-25 16,0 0 0,0-52-16,25 26 15</inkml:trace>
  <inkml:trace contextRef="#ctx0" brushRef="#br0" timeOffset="45942">18347 4105 0,'-25'-26'0,"-1"1"0,0-1 15,26 0-15,-25 26 16,25-25-16,25 25 16,1 0-16,0 0 15,25 0-15,0 0 0,26 25 16,26-25-16,-26 26 0,51 0 15,0-1-15,1 1 16,-1 25-16,0-25 0,1 25 16,-1-25-16,-25 0 15,-26-1-15,-1 27 0,1-27 16,-25 26 0,-52-25-16,-26 0 0,-25-1 15,-1 27-15,-24-27 0,-1 27 16,0-1-16,-26 0 15,26 1-15,-26 25 0,26 0 16,0-26-16,0 26 0,0-26 16,0 26-16,26-26 15,0 1-15,0-27 0,-1 1 16,1 0-16,0-1 16,25 1-16,0-26 0,1 0 15,-1 0-15,0-26 31,26 1-31,-25 25 0,25-26 16,-26 0-16</inkml:trace>
  <inkml:trace contextRef="#ctx0" brushRef="#br0" timeOffset="47111">17295 3438 0,'0'-51'0,"0"25"0,0 0 15,0 1-15,26 25 16,0 25 0,-26 1-16,25 25 0,-25 26 15,26 0-15,-26 0 0,26 26 16,-26-1-16,0 27 16,0-1-16,0 0 15,0 180-15,-26-180 16,26 26-16,-26-25 0,1 25 15,-27-26-15,27-26 16,-1 27-16,1-27 0,-1 1 16,0-26-16,1 0 0,-1 0 15,26 0-15,0 0 16,0-52-16,0 27 0,0-27 16,0 1-16,26 0 15,25-26-15,-25-26 16,25 26-16,77-51 15,-51 25-15,26 0 16,-1 26-16,181-25 16,-130 25-16,27 0 15,25 0-15,26 0 0,0 25 16,0 1-16,0 0 0,26 25 16,-27-25-16,1-1 15,129 27-15,-207-27 16,-24 1-16,-27-26 0,-25 0 15,0 0-15,-51-26 16,0 26-16,-1-25 0,-25-1 16,0 0-1,-25 1-15,-1-1 0,0 26 16,26-26-16,-25 1 16,-1-1-16,0 0 15,26 1-15,0-1 16,26 1-16,-26-1 15,26 0-15,-26-25 0,25 0 16,1-1-16,0-25 16,-1 0-16,1 0 0,0-25 15,-1-1-15,1-25 0,0 0 16,-1-1-16,27 1 16,-27 0-16,1-1 0,0 1 15,-1 0-15,1 25 0,-1 1 16,-25-1-16,0 26 15,26 0-15,-26 0 0,0 0 16,0 26-16,0-26 16,0 25-16,0 1 0,0 26 15,0-27-15,0 27 0,0-1 16,0 0 0,-26 26-1,26 26 1,-25-26-1,-1 26-15,-25-26 16,25 0-16,-51 0 16,-25 0-16,-155 0 15,103 0-15,-51-26 16,-26 0-16,0 26 0,-26-25 16,27-1-16,-1 0 15,-206 1-15,258-1 16,25 26-16,51 0 0,1 0 15,-1 0-15,52 26 16,-26-1-16,25 1 0,1 0 16,26-1-16,-1 27 0,-25-27 15,51 1-15,-26 0 16,0-1-16</inkml:trace>
  <inkml:trace contextRef="#ctx0" brushRef="#br0" timeOffset="48369">17680 6748 0,'26'-26'0,"0"26"0,-1 0 15,-25 26 1,0-1-16,0 27 15,0-27-15,0 1 16,-25 76 0,-1-76-16,-25 0 15,-1 25-15,1-25 0,-26-26 0,26 25 16,-1-25-16,-25 0 16,26-25-16,0-1 0,25 0 15,-25-76 1,77 51-16,-1-1 15,27 1-15,-1 0 0,26-1 16,0 1-16,0 0 16,0 25-16,0 0 0,25 26 15,-25 0-15,-25 52 0,-1-1 16,0 26-16,-25 26 16,-26-1-16,0 26 0,-26 1 15,-25-27-15,-26 27 16,0-27-16,-26-25 0,1 26 15,-1-52-15,-25 26 16,25-51-16,1 25 0,-1-51 16,26 0-16,0 0 0,26 0 15,25-26-15,0 1 16,26-27-16,26 1 0,0 0 16,25-26-16,0 26 0,26-1 15,0 1-15,26 0 16,-26 25-16,25 26 15,1 0-15,-26 26 0,26-1 16,-26 27-16,0-27 0,-26 27 16,0-1-16,1 0 0,-1 1 15,-25-1-15,-1-26 16,1 1-16,-1 0 0</inkml:trace>
  <inkml:trace contextRef="#ctx0" brushRef="#br0" timeOffset="48700">18501 7158 0,'0'-26'0,"0"1"31,26 25 1,-26 25-32,26 1 15,-1 0 17,1-26-32,-52 0 62</inkml:trace>
  <inkml:trace contextRef="#ctx0" brushRef="#br0" timeOffset="48911">18424 7928 0,'0'25'0,"26"-50"31,0 25-15,-26-26-16,25 26 0,1 0 15,0 0-15,-1 0 16</inkml:trace>
  <inkml:trace contextRef="#ctx0" brushRef="#br0" timeOffset="49363">19322 7184 0,'0'-26'31,"-25"26"-15,-1 26-16,26-1 16,-26 1-16,26 25 15,-25 1-15,-1-1 0,26 0 16,-26 1-16,26 25 0,0-26 15,26 0-15,0 1 16,-1-27-16,1 26 0,25-25 16,1 0-16,-1-26 15,0 0-15,1 0 0,-1 0 16,0-26-16,1 0 0,-27 1 16,27-26-16,-52-1 15,25 1-15,-25 0 16,-25-1-16,25 1 0,-26 0 0,-25-1 15,25 1-15,-25 25 16,25 1-16,-25-1 16,-26 26-16,25 26 15,27-1-15,-1 1 0,26 0 16,-26-26-16</inkml:trace>
  <inkml:trace contextRef="#ctx0" brushRef="#br0" timeOffset="49780">20272 7338 0,'25'-26'0,"-25"0"16,26 26-16,-26-25 0,26-1 15,-52 77 16,0-25-31,1 0 16,-1 25-16,0 0 16,1 26-16,-1-25 0,26-1 15,-26 52 1,26-52-16,26 0 0,0-25 16,-1-1-16,27 1 0,-1-26 15,0 0-15,1 0 16,-1-26-16,52-25 15,-52 0-15,-26 0 0,1-1 16,0 1-16,-1-26 16,-25 0-16,0 26 0,-25-26 15,25 25-15,-26 27 16,0-1-16,1 0 0,-1 26 16,1 0-16,-1 0 15,0 26-15,26 0 16</inkml:trace>
  <inkml:trace contextRef="#ctx0" brushRef="#br0" timeOffset="49995">21221 7107 0,'-26'0'15,"26"25"17,0 1-17,26-26 1,0 51-16,-26-25 0</inkml:trace>
  <inkml:trace contextRef="#ctx0" brushRef="#br0" timeOffset="50161">21272 7851 0,'-25'25'0,"50"-25"32,-25-25-32,26 25 15,0 0-15,-1-26 16</inkml:trace>
  <inkml:trace contextRef="#ctx0" brushRef="#br0" timeOffset="50639">22222 6927 0,'0'-25'31,"-26"25"-15,0 0 0,26 25-16,-25 1 0,-1-1 15,0 27-15,1-1 16,-1 0-16,0 1 0,26 25 15,0-26-15,0 0 16,0 26-16,26-25 0,0-27 16,-1 27-16,1-27 0,25 1 15,-25 0-15,25-1 16,52-25-16,-52 0 16,0-25-16,1-1 0,-27 0 15,1 1-15,0-1 16,-26-25-16,0-1 0,-26 1 15,26-26-15,-51 26 16,25-1-16,0 1 0,-51-52 16,26 78-1,0-1-15,25 0 0,-25 26 16,25 0-16,1 26 0,-27 0 16,27-26-16,-1 25 15</inkml:trace>
  <inkml:trace contextRef="#ctx0" brushRef="#br0" timeOffset="51033">23581 6978 0,'26'-25'0,"0"-1"0,-26 1 15,-26 50 1,-25 1 0,25-1-16,0 27 15,-25-1-15,25 0 16,-25 78-16,51-52 16,0-26-16,26 0 0,-1 1 15,1-27-15,25 27 0,26-52 16,77 25-1,-77-25-15,26-25 0,76-27 16,-102 27-16,0-27 16,-25 1-16,-1 0 15,-25-26-15,-26 0 0,0 25 16,-26-25-16,0 0 16,-25 26-16,-26 0 0,0 25 15,-26 1-15,27 25 0,-27 0 16</inkml:trace>
  <inkml:trace contextRef="#ctx0" brushRef="#br0" timeOffset="51696">15551 8620 0,'0'-25'0,"0"50"16,-26 1 0,26 25-16,0 26 0,0 0 15,0 26-15,0 0 16,0 25-16,0 26 0,26 0 16,-26 0-16,25 25 15,-25-25-15,26 0 0,-26-25 16,26-1-16,-26 0 0,0-25 15,25-26-15,-25 0 16,0 0-16</inkml:trace>
  <inkml:trace contextRef="#ctx0" brushRef="#br0" timeOffset="52155">15551 9980 0,'0'-25'16,"0"-1"0,25 0-16,27 26 15,-1 0-15,52 0 0,-1 0 16,52 0-16,26 0 15,51 0-15,51 0 0,52 26 16,50-26-16,53 26 16,50-1-16,26-25 0,26 26 15,25 0-15,27-26 0,-1 25 16,0 1-16,0-26 16,-51 26-16,-26-26 0,-26 0 15,-76 0-15,-26 0 0,-78-26 16,-50 0-16,-52 1 15,-25-27-15,-52 27 0,0-27 16,-51 27-16,-25-27 16,25 27-16,-52-1 0,27 0 15,-27 1-15,1-1 16,0 0-16,-52 1 31,0 25-15</inkml:trace>
  <inkml:trace contextRef="#ctx0" brushRef="#br0" timeOffset="52437">26044 9416 0,'-25'-26'15,"-1"26"1,26-25-16,26 25 31,-1 25-31,-25 1 0,26 0 16,0 25-16,-1 26 0,1 0 16,0 0-16,-1 25 15,1-25-15,0 52 0,-1-27 16,-25 1-16,0-26 15,0 102-15,0-127 16</inkml:trace>
  <inkml:trace contextRef="#ctx0" brushRef="#br0" timeOffset="53520">16782 9672 0,'26'-51'16,"-26"25"-1,26 26 1,-26 26 0,0 0-1,0 25-15,0 0 0,25 1 16,-25 25-16,0 0 0,0 0 16,0 25-16,0-25 15,0 0-15</inkml:trace>
  <inkml:trace contextRef="#ctx0" brushRef="#br0" timeOffset="54112">16244 10673 0,'-26'-26'0,"26"1"0,-26-1 16,26 0 0,0 1-16,0-1 0,26 0 15,0 26 1,-1 0-16,1 0 16,0 0-16,-1 26 0,26 0 15,-25-1-15,0 1 16,-1 25-16,1-25 0,-26 25 15,0 1-15,-26-27 0,26 27 16,-51-27-16,25 1 16,-25 0-16,0-1 0,25 1 15,-25-26-15,25 0 16,1 0-16,-1 0 16,26-26-1,26 1 1,-1 25-16,27 0 15,-27 0-15,1 0 16,25 0-16,-25 0 0,25 25 16,-25-25-16,-1 26 15,1-26-15,0 0 0,-1 26 16,1-26-16</inkml:trace>
  <inkml:trace contextRef="#ctx0" brushRef="#br0" timeOffset="54631">16628 10878 0,'0'-25'0,"0"-1"16,0 0-16,0 1 15,0-1-15,0 0 16,26 1 0,-26 50-1,26 1-15,-1 0 16,-25 25-1,26-25 1,-26-1-16,0 1 0,26 0 0,-26-1 16,0 1-1,25-26 1,-25-26 0,0 1-1,0-1-15,26 0 16,-26 1-16,0-1 15,26 0-15,-1 1 0,-25-1 16,26 0-16,0 26 16,-26-25-16,25 25 0,1 0 15,-26 25-15,26-25 16,-26 26-16,25 0 16,-25-1-16,0 1 31,26-26-16,-26-26-15,26 1 16,-1 25 0,1 0-1,0 0-15,-26 25 16,25 1-16,-25 0 16,0 25-16</inkml:trace>
  <inkml:trace contextRef="#ctx0" brushRef="#br0" timeOffset="55950">16090 9826 0,'0'-25'0,"0"-1"32,25 26-17,1 0 17,-26 26-1,0-1-31,0 1 15,-26 0 1,1-26 0,25 25-16,-26-25 0,0 0 15,1-25-15,-1-1 16,26 0 0,0 1-16,0-1 15,0 0-15,26 1 0,-26-1 16,25 0-16,1 26 0,-26-25 15,26-1-15,-1 26 16,1 0-16,-26 26 16,0 25-1,0-25-15,0 25 16,0-25-16,0 25 0,-26-25 16,26-1-16,-25 1 15,-1 0-15,0-26 0,1 25 16,-1-25-16,0 0 15,1-25 1,25-1-16,-26 0 16,26 1-16,0-1 15,26 0-15,-1 1 16,1-1-16,0 0 16,-1 26-16,1 0 15,0 0-15,-26 26 0,25-26 16,1 51-1,-26-25-15,0 0 16,-26-1-16,1-25 16,25 26-16,-26-26 15,0 0-15,26-26 16,-25 26-16,25-25 16,0-1-1,25 0-15,-25 1 0,26 25 16,0-26-16,-1 26 15,1 0 1,-26 26-16,0-1 16</inkml:trace>
  <inkml:trace contextRef="#ctx0" brushRef="#br0" timeOffset="56957">20990 2412 0,'0'-26'0,"26"-25"16,-1 25-16,1 0 0,0 1 16,-1 25-16,1-26 15,0 26-15,-26 26 16,25 25-16,-25-25 0,0 25 15,0 77-15,0-76 16,-25-1-16,25 26 16,-26-52-16</inkml:trace>
  <inkml:trace contextRef="#ctx0" brushRef="#br0" timeOffset="57457">21195 2206 0,'-25'-77'0,"-1"-25"0,26 25 16,0-26-16,0 1 0,0 25 15,0-26-15,26 26 0,-1 0 16,27 26-16,-1-1 16,0 27-16,26 25 0,0 0 15,0 0-15,26 51 16,-26 0-16,0 1 0,0-1 15,-26 26-15,0 0 0,1 0 16,-52 0-16,-77 102 16,0-127-1,0-1-15,-26-25 16,0 25-16,1-25 0,-1-26 16,1 25-16,25-25 0,25 0 15,1 26-15,25-26 16,52 0-1,25 0-15,1 0 16,25 26-16,25-1 0,1 1 16,-1 0-16,1-1 0,0 27 15,-26-27-15,0 27 16,-26-27-16,-25 27 16,-1-27-16,-25 27 0,-25-27 0,-27 1 15,1-1-15,0-25 16,-26 0-16,0 0 0,0 0 15,0 0-15,0 0 16,0-51 0,26 51-16,51-25 0</inkml:trace>
  <inkml:trace contextRef="#ctx0" brushRef="#br0" timeOffset="57825">22299 2206 0,'51'-25'16,"-51"50"0,0 1-1,-26 0-15,26-1 16,0 1-16,0 25 0,0-25 16,0 25-16,0-25 15,0 0-15,0 25 0,26-25 16,-1-1-16,1 1 15,25-26-15,-25 0 0,25 0 16,1 0-16,-1 0 0,0-26 16,-25 1-1,25-1-15,-25 0 0,-26 1 0,26-27 16,-26 1 0,0 0-16,-26 25 0,26-25 0,-26 25 15,1-25-15,-1 25 16,52 52 31</inkml:trace>
  <inkml:trace contextRef="#ctx0" brushRef="#br0" timeOffset="58091">23350 1950 0,'26'-26'0,"0"-25"0,-1 0 15,-25 25-15,0-25 16,-25-1-16,-1 1 0,0 0 16,1 25-16,-1 26 0,-25 0 15,25 0-15,-25 26 16,25 25-16,-25 26 0,25 0 16,-25 0-16,51 0 0,-26 25 15,26 1-15,0 0 16,0-26-16,0 25 0,26-25 15,-26 26-15,26-52 16,-1 26-16,1-26 0,0 1 16,-1-27-16,1-25 0</inkml:trace>
  <inkml:trace contextRef="#ctx0" brushRef="#br0" timeOffset="58322">23735 1745 0,'-25'-52'16,"-1"52"-16,0 26 15,1 25-15,-1 26 16,-25 0-16,51 26 0,-26-1 16,26 1-16,0 0 15,0-1-15,0 1 0,0 0 16,26-27-16,-26 1 0,25 0 15,-25-25-15,26-1 16,-26-25-16</inkml:trace>
  <inkml:trace contextRef="#ctx0" brushRef="#br0" timeOffset="58677">23145 2514 0,'-128'-102'16,"102"76"-16,1 0 15,-1 26-15,52 0 32,25 0-32,0 0 15,1 26-15,24-26 0,1 0 16,0 0-16,26 0 16,-26 0-16,26 0 0,-26 0 15,0 0-15,0 0 0,-26-26 16,0 26-16,-25-25 15,-1 25-15,-25-26 0,-25 0 16,-1 26 0,1 0-16,-1 0 0,0 0 15,-25 0-15,25 0 0,1 26 16,-1 0-16,0-26 16,26 25-16,0 1 0,0 25 15,26-25-15,-26 0 16,26-1-16,25 1 0,0-26 15,1 26-15</inkml:trace>
  <inkml:trace contextRef="#ctx0" brushRef="#br0" timeOffset="59113">24248 2437 0,'-25'-25'0,"-1"-27"15,0 27-15,1-1 16,25 0-16,-26 1 0,26-1 15,26 26 1,-1 0-16,1 26 16,25-1-16,-25 1 15,0 0-15,-1-1 0,1 27 16,0-27-16,-26 1 0,25 0 16,-25-1-16,26 1 15,-52-26 16,26-26-15,0 1-16,0-1 16,26 0-16,-26 1 15,51-1-15,-25 0 0,0 1 16,25-1-16,0 0 0,-25 1 16,25 25-16,-25 0 15,25 0-15,-25 25 0,0 1 16,-1 0-16,1 25 0,-1 0 15,1-25-15,-26 25 16,26 1-16,-1-1 0,-25-25 16,26 25-16,-26-26 15,0 1-15,26 0 0</inkml:trace>
  <inkml:trace contextRef="#ctx0" brushRef="#br0" timeOffset="59294">24915 2078 0,'0'-26'15,"0"1"-15,26 25 16,0 0 0,-26 25-16,25-25 15,-25 26-15,0 0 16,26-26-16,-26 25 0,0 1 15</inkml:trace>
  <inkml:trace contextRef="#ctx0" brushRef="#br0" timeOffset="60243">25121 2155 0,'0'26'0,"0"-1"16,25 1 0,1-26-1,-26 26-15,51 25 16,-25-25-16,0-1 16,-1 1-16,1-26 0,0 26 15,-26-1-15,25 1 16,-25 0-1,0-1-15,0 1 0,0 0 16,0-1-16,0 1 16,26-26-1,0-26 1,-1 26 0,1-25-16,0-1 15,-1 26-15,1-26 0,0 1 16,-1-1-16,1 0 0,25 26 15,-25-25-15,-1-1 16,1 26-16,-26-26 0,26 26 16,-1 0-16,1 0 15,0 26 17,-1 0-32,1-1 15,0-25-15,-1 26 16,52-26-1,-51 0-15,0 0 0,25 0 16,-25 0-16,-1-26 0,1 26 16,0-25-16,-1-1 15,-25 0-15,0 1 0,0-1 16,-25 0 0,-27 1-16,27 25 15,-1 0-15,0 0 0,1 0 16,-1 25-1,26 1-15,0 0 0,0-1 16,26-25-16,-1 26 0,27 0 16,-27-26-1,1 0-15,0 0 0,-1 0 16,1 0 0,0 0-1,-1 25-15,-25 27 16,26-1-16,-26 0 15,0 26-15,26 0 0,-26 128 16,0-76 0,0-27-16,0-25 0,0 26 15,0-52-15,0 26 0,0-51 16,-26-1-16,0 1 16,1-26-16,-1-26 0,0 1 15,-25-26-15,25-1 16,1 1-16,-1-26 0,26 0 15,0 0-15,26-26 0,25 26 16,0-25-16,26 25 16,-25 25-16,25 1 0,-1 26 15,1 25-15,-25 0 16,-1 25-16,-25 1 0</inkml:trace>
  <inkml:trace contextRef="#ctx0" brushRef="#br0" timeOffset="61215">18245 9672 0,'25'0'32,"-25"26"-1,26-26-31,-26 26 16,26-1-16,-26 27 0,0-1 15,25-25-15,-25 25 16,0 0-16,26 26 0,-26-25 15,0-1-15,0 0 16,0-25-16,0 25 0,-26-25 16,26-1-16,-25 1 15</inkml:trace>
  <inkml:trace contextRef="#ctx0" brushRef="#br0" timeOffset="61938">17347 10596 0,'0'-26'0,"0"1"15,0-1-15,25 26 16,1-26-16,0 1 16,-1 25-16,1 0 15,0 0-15,-1 0 16,1 0-16,0 25 0,-26 1 16,0 0-16,0-1 0,0 1 15,-26 0-15,0 25 16,1-25-16,-27-1 0,27 1 15,-27-26-15,1 26 16,0-1-16,25-25 16,1 0-16,50 0 31,1-25-15,-1 25-16,1 0 15,0 0-15,-1 0 0,1 25 16,25-25-16,-25 26 0,51-26 15,-51 26 1</inkml:trace>
  <inkml:trace contextRef="#ctx0" brushRef="#br0" timeOffset="62457">17655 10596 0,'0'-26'0,"-26"26"16,26 26 15,0 0-31,0-1 16,26-25-16,-26 26 0,0 0 16,0-1-16,0 1 15,0 0-15,25-26 0,-25 25 16,26-25-1,0-25 1,-1-1 0,-25 0-16,26 1 15,-26-1-15,26 0 0,-1 1 16,-25-1-16,26 26 16,0-26-16,-26 1 15,25 25-15,1 0 0,0 0 16,-26 25-1,0 1-15,0 0 16,0-1-16,25-25 16,-25 26-16,26-26 31,0 0-15,-26-26-16,51 26 15,-26-25-15,1 25 16,0 0-16,-26 25 15,25-25-15,-25 26 16,0 0-16,26-1 0,-26 27 16,26-27-16</inkml:trace>
  <inkml:trace contextRef="#ctx0" brushRef="#br0" timeOffset="62863">19605 10032 0,'0'-26'0,"0"0"16,0 1-1,0 50 1,25 1-1,-25 0-15,26-1 0,-26 27 16,26-1-16,-26 0 0,25 26 16,-25 51-1,0-51-15,0-25 0,-25-1 16,25 26-16</inkml:trace>
  <inkml:trace contextRef="#ctx0" brushRef="#br0" timeOffset="63296">18732 10827 0,'-25'0'0,"-1"-26"15,0 26-15,26-25 16,0-1-16,0 0 15,0 1-15,26-1 0,0 26 16,-1-26-16,1 26 16,0 0-16,25 0 15,-25 0-15,25 0 0,-26 26 0,1-26 16,0 26-16,-26-1 16,0 27-16,0-27 0,-26 1 15,0 0-15,-25 25 16,26-25-16,-27-1 0,1-25 15,0 26-15,-1-26 0,27 26 16,-1-26-16,0 0 16,52 0-1,0 0 1,-1 0-16,1 25 0,25-25 16,1 26-16,-27-26 0,27 26 15,-1-26-15,-26 0 16,1 25-16,0-25 0,-1 0 15</inkml:trace>
  <inkml:trace contextRef="#ctx0" brushRef="#br0" timeOffset="63820">19040 10878 0,'-26'-25'0,"26"-1"16,0 0-1,26 26 1,0 26 0,-1 0-1,-25-1-15,26 1 0,-26 0 16,26-1-16,-26 1 16,0 0-1,0-52 16,0 0-15,25 26-16,1-25 16,-26-1-16,26 0 15,25 1-15,-25-1 16,-1 26-16,1 0 16,0 0-16,-1 0 15,1 0-15,-26 26 0,26-26 16,-26 25-16,25 1 15,-25 0 1,26-52 15,0 0-15,-1 26 0,1-25-16,0 25 15,-1-26-15,1 26 0,0 26 16,-1-1-1,-25 1-15,0 0 0,0-1 16,26 27-16</inkml:trace>
  <inkml:trace contextRef="#ctx0" brushRef="#br0" timeOffset="64832">16988 9826 0,'25'0'63,"27"0"-47,-27 0-16,1 0 0,25 0 15,1 0-15,24 0 16,27 26-16,-52-26 15,1 0-15,-1 0 0,-25 0 16,-1 0-16,1 0 125</inkml:trace>
  <inkml:trace contextRef="#ctx0" brushRef="#br0" timeOffset="65320">17578 9775 0,'25'0'47,"1"0"-47,0 0 16,-1 0-1,1 0-15,0 26 0,-1-1 16,-25 1-16,26-26 16,-26 26-16,0-1 15,-26-25-15,1 0 16,-1 0-16,0 0 0,1 0 16,-1 0-16,0 0 15,1 0-15,-1-25 16,0 25-16,26-26 0,0 0 15,0 1-15,0-1 16,26 26-16,-26-26 0,26 1 16,-1 25-16,1-26 15,0 26-15,-1 26 16,-25-1-16,26 1 16,-26 0-16,26-1 0,-26 1 15,0 25 1,0-25-16,0 0 0,0-1 15</inkml:trace>
  <inkml:trace contextRef="#ctx0" brushRef="#br0" timeOffset="65841">18193 9955 0,'0'-26'0,"0"0"15,0 1 1,26 25 0,0 0-1,-26 25-15,25-25 16,1 26-16,0-26 0,-26 26 16,25-26-1,1 25-15,-26 1 0,26-26 16,-26 26-16,-26-26 15,0 0 1,1 0-16,-1 0 0,0 0 16,1-26-16,-1 26 15,26-26 1,0 1-16,0-1 0,0 0 16,26 1-1,-1 25-15,1-26 0,0 26 16,-1 0-16,1 0 15,0 0-15,-1 0 0,-25 26 16,26-26-16,-26 25 0,26 1 16,-26 0-1</inkml:trace>
  <inkml:trace contextRef="#ctx0" brushRef="#br0" timeOffset="66265">18835 9955 0,'0'-26'16,"-26"26"-16,26-26 15,26 26 1,0-25 0,-1 25-1,1 0-15,-1 25 0,1-25 16,25 0-16,-25 26 0,0 0 16,-1-26-16,1 25 0,0-25 15,-26 26-15,25-26 16,-25 26-16,-25-26 15,-1 0 1,0 0-16,1 0 16,-1-26-16,0 26 0,1 0 15,-1 0-15,0-26 16,26 1 0</inkml:trace>
  <inkml:trace contextRef="#ctx0" brushRef="#br0" timeOffset="66658">19168 9929 0,'0'-26'62,"26"26"-46,0 26 0,-1-26-1,1 26-15,0-1 32,-1 1-32,-25 0 0,26-1 15,-26 1-15,-26-26 16,1 0-1,-1 0-15,0-26 16,1 26-16,-1-25 0,0 25 16,1-26-1,25 0-15,25 1 16,1 25 0,25-26-16,1 0 15,-27 26-15,1 0 16</inkml:trace>
  <inkml:trace contextRef="#ctx0" brushRef="#br0" timeOffset="67108">20143 10109 0,'0'-26'0,"26"26"0,0-26 31,-1 1-15,1 25-1,0 0 1,-26-26-16,25 26 0,-25 26 16,26-1-16,-26 1 15,0 0 1,0 25-16,0-25 0,0 25 15,0 26 1,0-52-16,0 1 0,0 0 16,0-1-16,0 1 15,26-26 1</inkml:trace>
  <inkml:trace contextRef="#ctx0" brushRef="#br0" timeOffset="67411">20887 10057 0,'-25'0'16,"25"-25"-1,0 50 32,0 1-47,0 0 16,25-1-16,-25 1 15,0 0-15,0-1 0,26 1 16,-26 0-16,0 25 16,0-26-16,0 1 15,0 0-15,26-26 16</inkml:trace>
  <inkml:trace contextRef="#ctx0" brushRef="#br0" timeOffset="67718">21529 10109 0,'0'25'16,"0"1"15,25-26-31,-25 26 16,26-1-16,0 1 16,-26 0-16,25-1 15,-25 1-15,26-1 16,-26 1-16,0 0 15,26-26-15,-26 25 0,0 1 32</inkml:trace>
  <inkml:trace contextRef="#ctx0" brushRef="#br0" timeOffset="68000">22401 10134 0,'0'26'16,"26"-26"-1,-1 0-15,1 26 16,0-1-16,-1 1 15,1 0 1,-26-1-16,26 1 0,-26-1 16,0 1-1,0 0-15,0-1 0,-26 1 16</inkml:trace>
  <inkml:trace contextRef="#ctx0" brushRef="#br0" timeOffset="74651">18630 11725 0,'51'-26'16,"-25"26"-16,-1 0 16,1 0-16,0 0 0,-1-25 15,-25-1-15,0 0 16,-25 26-1,-1 0-15,0 0 0,-25 0 16,0 0-16,-26 26 16,25 0-16,-25-1 0,0 27 15,26-1-15,-26 0 0,26 26 16,25-25-16,0-1 16,1 26-16,25-26 0,0 0 15,25 1-15,52 50 16,0-76-16,0 0 15,0-1-15,0-25 0,26 0 16,0 0-16,-26 0 16,0 0-16,-26-25 15,0 25-15,0-26 0,-51 0 0,26 1 16,-26-1 0,-26 26-16,26-26 0,-25 26 15,-1-25-15</inkml:trace>
  <inkml:trace contextRef="#ctx0" brushRef="#br0" timeOffset="74963">19297 12110 0,'-26'0'16,"0"-26"-16,1 26 16,25-26-16,25 26 15,1 0-15,0 0 16,25 0-16,0 0 0,1 0 16,-1 0-16,0 0 15,1 0-15,-27 0 0,1 0 16,0 0-16,-1 0 0,1 0 15,-52 0 17</inkml:trace>
  <inkml:trace contextRef="#ctx0" brushRef="#br0" timeOffset="75427">20631 11930 0,'25'0'0,"1"-25"15,25 25-15,-51-26 0,26 0 16,0 1-16,-26-1 15,25 26-15,-25-26 16,0 1-16,-51-1 16,0 0-16,25 26 0,-25 0 15,0 26-15,-1-26 0,1 26 16,0 25-16,-1-25 16,1 25-16,25 0 0,1 1 15,-1-1-15,0 0 16,1 0-16,25 1 0,0-27 15,25 27-15,-25-1 0,26-25 16,25-1-16,-25 1 16,25 0-16,1-1 0,-1-25 15,26 0-15,-26 0 16,26 0-16,-26 0 0,1 0 16,-1-25-16,0 25 0,-25-26 15,0 0-15,-1 26 16,-25-25-16,0-1 0</inkml:trace>
  <inkml:trace contextRef="#ctx0" brushRef="#br0" timeOffset="82376">10343 3310 0,'0'-26'15,"0"0"-15,0 1 32,0 50-17,0 1-15,0 0 0,0 25 16,0 0-16,0 1 15,0-1-15,0 0 0,0 26 16,0-26-16,0 1 16,0-1-16,0-25 0,0 25 15,0-25-15,25 25 0,-25-25 16,0-1 0</inkml:trace>
  <inkml:trace contextRef="#ctx0" brushRef="#br0" timeOffset="82817">10830 3361 0,'0'-26'16,"0"1"-1,-26 25 16,26 25-31,0 1 16,-25 0-16,25-1 0,-26 1 16,0 25-16,26 0 0,-25-25 15,25 25-15,0 1 16,0-1-16,0-25 0,25 25 16,1-25-16,0-1 0,25 1 15,0-26-15,52 26 16,0-26-1,-78-26-15,27 26 16,-1-26-16,-25 1 0,-1-27 16,-25 27-16,0-27 15,0 1-15,-25 0 0,-1-1 16,0 1-16,-25 0 0,25 0 16,-25-1-16,25 27 15,-25 25-15,25 0 0,1 0 16,-1 0-16,0 25 15,1 27-15,25-27 16,25 1-16</inkml:trace>
  <inkml:trace contextRef="#ctx0" brushRef="#br0" timeOffset="83679">11959 3412 0,'-26'0'15,"26"-25"1,0-1-16,0 0 15,26 52 17,-26 0-17,0-1-15,26 27 16,-26-27-16,25 26 0,-25 1 16,0-1-16,0-25 0,26 25 15,-26-25-15,0-1 16,0 1-16,0 0 15,-26-26 1,1 0 0,25-26-16,0 0 0,-26 1 15,26-27 1,0 1-16,0 0 0,0-26 0,0 0 16,0-26-16,26 1 15,-1 25-15,1-26 0,-26 0 16,26 26-16,51-25 15,-52 76-15,26 26 16,-25 0-16,25 26 0,-25 25 16,0 0-16,-1 1 0,1 25 15,-26-26-15,0 26 16,-26-26-16,1 1 0,-27-1 16,27 0-16,-27 1 15,1-27-15,0 1 0,0 0 16,25-26-16,0 25 0,1-25 15,-1 0-15,52-25 32,-1 25-32,1 0 15,0 0-15,25 25 0,-25 1 16,25-1-16,-26 1 0,27 0 16,-27-1-16,1 27 15,0-27-15,-1 1 16,27 0-16,-52-1 15,25 1-15</inkml:trace>
  <inkml:trace contextRef="#ctx0" brushRef="#br0" timeOffset="84082">12626 3438 0,'-26'0'0,"26"-26"0,-25 1 16,50 50-1,1-25 1,-26 26 0,51-26-16,-25 26 0,0-26 15,-1 0-15,27 0 0,-27 0 16,1 0-16,25 0 16,-25 0-16,-26-26 0,26 0 15,-1 26-15,-25-25 16,0-1-16,0 0 0,-25 1 15,-1-1-15,0 0 0,1 1 16,-1-1-16,0 0 16,1 26-16,-52 0 15,51 0-15,0 26 16,26 0-16,-25 25 0,-1 0 16,26 1-16,-26-1 0,26 0 15,0 0-15,26 1 16,-26-27-16,26 27 0,-1-27 15,1 1-15,25-26 16,1 26-16,-27-26 0,52 0 16,-25-26-16</inkml:trace>
  <inkml:trace contextRef="#ctx0" brushRef="#br0" timeOffset="84306">13447 3335 0,'0'-51'16,"0"25"-16,0-25 15,-26 25-15,1 1 0,-1-1 16,0 26-16,-25 0 16,25 26-16,1-1 15,-1 1-15,0 25 0,1-25 16,25 25-16,-26-25 16,26 25-16,0 1 0,0-27 15,0 26-15,26-25 0,-1 0 16,-25-1-16,26 1 15,51-26-15</inkml:trace>
  <inkml:trace contextRef="#ctx0" brushRef="#br0" timeOffset="84473">13729 3412 0,'26'-25'0,"-26"-1"15,0 0 1,0 52 31,0 0-32,-26-1-15</inkml:trace>
  <inkml:trace contextRef="#ctx0" brushRef="#br0" timeOffset="86760">10984 103 0,'0'-26'15,"0"0"-15,26 26 16,-26-25-16,0 50 31,0 1-31,0 0 16,0-1-16,0 26 0,0 26 15,0-25-15,0 25 0,0 0 16,0 0-16,0 0 16,0 0-16,-26 25 0,26-25 15,0 0-15,0 26 0,-26-26 16,26 0-16,-25 0 16,25-26-16,-26 26 0,26-26 15,0 1-15,-26-27 16,26 1-16,0 0 0,-25-1 15,25 1-15,0 0 16,25-26 15,1 0-15,0 0 0,-1 0-16,1-26 15</inkml:trace>
  <inkml:trace contextRef="#ctx0" brushRef="#br0" timeOffset="87221">11446 128 0,'0'-25'0,"-26"25"16,26-26-16,-26 26 15,52 0 32,0 0-47,-1 26 0,1-26 16,25 0-16,1 25 0,25-25 16,0 0-16,0 0 15,0 0-15,0 0 0,0 0 16,0 0-16,-26 0 15,-26 0-15,27 0 0,-27 0 16,-50 0 0,-27 0-1,27 26-15</inkml:trace>
  <inkml:trace contextRef="#ctx0" brushRef="#br0" timeOffset="87530">11446 487 0,'0'26'0,"-26"-26"16,52 0 15,-1 0-31,1 26 16,0-26-16,25 0 0,-25 0 15,51 0-15,-26 0 16,0 0-16,26 0 0,-25 0 16,25 0-16,0 0 0,-26 0 15,0 0-15,0 0 0,-25 0 16,0 0-16,-1 0 16,1 0-16,-52 0 15,1 0 1</inkml:trace>
  <inkml:trace contextRef="#ctx0" brushRef="#br0" timeOffset="87825">11574 795 0,'0'26'0,"26"0"31,-1-26-15,1 0-16,0 0 0,-1 25 15,27-25-15,-1 0 16,26 0-16,-26 0 0,26 0 16,0 0-16,0 0 15,-26 0-15,26 0 0,-25 0 16,-1 0-16,0 0 15,-25 0-15,-52 0 16</inkml:trace>
  <inkml:trace contextRef="#ctx0" brushRef="#br0" timeOffset="88097">11677 1180 0,'-26'26'16,"26"-1"-16,0 1 31,26-26-31,-1 0 16,27 0-16,-27 26 15,27-26-15,-1 0 0,0 0 16,1 0-16,25 0 15,-26 0-15,26 0 0,-26 0 16,26 0-16,-51 0 16,25 25-16,-25-25 0,-1 0 15</inkml:trace>
  <inkml:trace contextRef="#ctx0" brushRef="#br0" timeOffset="88397">11805 1616 0,'0'26'31,"0"0"-15,26-26-16,-1 0 0,1 0 15,0 0-15,25 25 16,-25-25-16,25 0 0,0 0 15,1 0-15,-1 0 0,0 0 16,0 0-16,1 0 16,-1 0-16,0 0 0,-25 0 15,0 0-15,-1 0 16,-25-25 15</inkml:trace>
  <inkml:trace contextRef="#ctx0" brushRef="#br0" timeOffset="88943">13575 256 0,'0'-25'0,"-25"25"16,-1 25 15,26 1-15,0 0 0,0 25-16,-26-25 0,26 25 0,0 26 15,0-26-15,0 26 0,0-25 16,0 50-16,0-25 15,-25 0-15,25 0 0,0 26 16,0-26-16,0 0 16,0-26-16,0 26 0,0-26 15,-26 1-15,26-27 0,0 27 16,0-27-16,0 1 16,0 0-16,0-1 15,0-50 32,0-1-47</inkml:trace>
  <inkml:trace contextRef="#ctx0" brushRef="#br0" timeOffset="89185">13036 1565 0,'0'26'16,"-25"-26"-16,25 25 16,25-25-1,1 0 1,0 26-16,-1-26 15,1 0-15,0 0 16</inkml:trace>
  <inkml:trace contextRef="#ctx0" brushRef="#br0" timeOffset="89480">13652 1539 0,'26'0'31,"-52"0"16,1 26-47,-1-26 16,0 26-16,1-1 15,-27-25-15,27 26 0,-27 0 16,27-1-16,-27-25 16,27 26-16,-1-26 0,0 26 15,1-26-15</inkml:trace>
  <inkml:trace contextRef="#ctx0" brushRef="#br0" timeOffset="92854">9265 487 0,'0'-25'16,"0"-1"-1,0 0 17,0 52-1,0 0-15,-26-1-16,26 1 15,0 25-15,0 1 0,-25 25 16,25-26-16,0 26 15,0 26-15,0-27 0,-26 27 16,26 0-16,0-1 0,0 1 16,-26 0-16,1-1 15,25-25-15,-26 26 0,26-26 16,-26 0-16,1 0 16,-1 51-16,26-77 15,-26 1-15,26-1 0,-25-25 16,25 25-16,0-25 15,0-1-15,0-50 32,25-1-17,-25-25-15,26 25 16</inkml:trace>
  <inkml:trace contextRef="#ctx0" brushRef="#br0" timeOffset="93351">9470 590 0,'0'-26'31,"0"52"63,0 0-94,0-1 15,0 1-15,-25 0 16,25-1-16,0 1 15,0 0-15,0-1 0,0 1 16,-26 0-16,26 25 16,0-25-1</inkml:trace>
  <inkml:trace contextRef="#ctx0" brushRef="#br0" timeOffset="93736">9342 872 0,'-26'0'15,"26"26"17,26-26-32,0 0 15,-26 26-15,25-26 16,1 0-16,0 0 15,-1 0-15,1 0 16,0 0 0,-1-26-1,1 26-15,-26-26 0,26 26 0,-26-25 16,25 25 0,-25-26-16,0 52 31,-25-26-16,25 25-15,-26 1 16,26 0 0,-26-1-16,26 1 15,-25-26 1,25 25-16</inkml:trace>
  <inkml:trace contextRef="#ctx0" brushRef="#br0" timeOffset="95096">9368 1052 0,'0'-26'15,"25"26"1,-25-26 0,0 52 15,0 0-15,0-1-16,0 27 0,0-1 15,0 0-15,0 1 0,0-1 16,0 0-16,0 1 15,0-1-15,0 0 0,0 1 16,0-27-16,0 1 16,0 0-16,0-1 0</inkml:trace>
  <inkml:trace contextRef="#ctx0" brushRef="#br0" timeOffset="95483">9265 1591 0,'0'25'15,"26"1"17,-1-26-17,-25 26 1,26-26-16,0 0 15,-26 25-15,25-25 32,1-25-17,0 25 1,-26-26-16,25 26 0,1-26 16,-26 1-16,26-1 15,-1 0-15,1 1 16,0-1-1,-26 52 1,0-1 0,-26 1-16,26 25 15,-26-25-15,26 0 16</inkml:trace>
  <inkml:trace contextRef="#ctx0" brushRef="#br0" timeOffset="96454">11574 4721 0,'0'-26'16,"0"0"-1,26 1 1,-1 25-16,1 25 16,-26 1-1,0 25-15,26 1 0,-26-1 16,0 26-16,0-26 0,0 26 15,-26 52 1,0-53-16,26-24 0,-25-27 16</inkml:trace>
  <inkml:trace contextRef="#ctx0" brushRef="#br0" timeOffset="96848">11651 4798 0,'0'-26'0,"0"0"16,0 52-1,26 0-15,-1-1 0,1 1 16,0 25-16,25 1 0,-25-1 16,25 0-16,0 1 15,-25-1-15,25-25 0,-25 25 16,0-26-16,-1 1 15,1 0-15,-26-1 0,26-25 16,-1 0-16,-25-25 16,0-1-16,0 0 15,0-25-15,-25 0 0,25-26 16,0 0-16,-26 0 16,0-77-1,26 77-15,0 0 0,0 26 0,-25-1 16,25 104-1,0-27 1,25 27-16,-25 25 16,26-26-16,-26 0 0,26 26 15,-1-25-15</inkml:trace>
  <inkml:trace contextRef="#ctx0" brushRef="#br0" timeOffset="97232">12395 5054 0,'-26'0'16,"52"0"31,0 0-47,-1 0 15,1 0-15,0-25 16,-1 25-16,1 0 0,0-26 15,-1 0 1,1 1-16,-26-1 0,0 0 16,0 1-16,0-1 0,-26 0 15,1-25-15,-1 25 16,26 1-16,-26-1 0,1 26 16,-1 0-16,0 0 0,1 26 15,25-1-15,-26 78 16,26-26-16,0-26 15,26 26-15,-1 0 16,1-25-16,0-1 0,51 51 16,-52-76-1,27 0-15,-1-26 0,-25 0 16</inkml:trace>
  <inkml:trace contextRef="#ctx0" brushRef="#br0" timeOffset="97461">12780 4798 0,'0'-26'0,"0"0"16,0 52-1,26 0-15,-1 25 16,1 0-16,0 1 0,-1-1 16,1 0-16,0 26 15,-1-25-15,1-1 0,-1-26 16,-25 27-16,26-27 15,0 1-15,-26-52 32,25 1-32</inkml:trace>
  <inkml:trace contextRef="#ctx0" brushRef="#br0" timeOffset="97633">13113 5054 0,'-25'-51'16,"25"0"-16,-26-1 0,26 1 15,-26 25-15,26 1 0,-25 25 16,-1 0-16,1 25 15,-1 1-15,26 25 0,-26 1 16,1-1-16,-1 0 16,0 1-16,26 25 0,0-26 15,0 0-15,0 0 0,0-25 16,0 0-16,0-1 16,26-25-16</inkml:trace>
  <inkml:trace contextRef="#ctx0" brushRef="#br0" timeOffset="97912">13396 4438 0,'0'-25'0,"0"50"46,0 1-46,0 25 0,0 1 16,0-1-16,25 0 16,-25 26-16,26 0 15,-26 0-15,26 0 0,-1-25 16,-25 25-16,0-26 0,26 0 16,-26-25-16,26-1 15,-26 1-15,25 0 0,1-26 16</inkml:trace>
  <inkml:trace contextRef="#ctx0" brushRef="#br0" timeOffset="98073">13473 5029 0,'-52'0'0,"27"-26"0,-1 26 16,0 0-16,26-26 15,26 26 1,25 0-1,-25 0-15,25 0 0,1 0 16,25 0-16,-26-25 0</inkml:trace>
  <inkml:trace contextRef="#ctx0" brushRef="#br0" timeOffset="98325">14422 4567 0,'-26'0'16,"1"0"-16,-1 0 15,26 25-15,0 1 16,0 0-16,0-1 16,0 27-16,0-1 0,0 0 15,0 1-15,0-1 16,0 77-16,26-76 15,-26-27-15,0 27 0,0-27 16,25 1-16</inkml:trace>
  <inkml:trace contextRef="#ctx0" brushRef="#br0" timeOffset="98656">14935 4721 0,'-26'-26'0,"1"52"16,25-1-16,-26 1 15,0 0-15,26 25 16,-25-25-16,-1 25 0,26 0 16,-26 1-16,26-1 0,0 0 15,26-25-15,-26 0 16,51 25-16,1-26 15,-27-25-15,27 0 16,-27-25-16,27 25 0,-1-26 16,-25-25-16,-1 0 15,1-1-15,0 1 0,-26-26 16,0 26-16,0-1 16,-26 1-16,0 0 0,-25 51 15,0 0-15,-1 0 0,-25 25 16</inkml:trace>
  <inkml:trace contextRef="#ctx0" brushRef="#br0" timeOffset="99530">11908 6209 0,'0'-26'16,"0"0"-16,0 1 15,0-1-15,0 52 16,0-1-16,0 27 16,-26-1-16,26 26 0,-26 0 15,26 0-15,-25 26 16,25-26-16,-26 0 0,26-26 16,-26 26-16,26-26 15,0 0-15,-25-25 0,25 25 16</inkml:trace>
  <inkml:trace contextRef="#ctx0" brushRef="#br0" timeOffset="99951">11831 6286 0,'0'-52'0,"0"27"0,25-1 16,-25 52-1,26-1-15,0 27 0,-1-1 16,1 0-16,0 26 16,25 52-16,-25-78 15,-1 0-15,-25 1 0,26-27 16,0 27-16,-1-27 16,1-25-16,-26 26 0,25-26 15,1-26-15,-26 1 16,26-27-1,-26 1-15,0 0 0,0-26 16,0 0-16,0-26 16,0 26-16,0-77 15,0 103-15,0-1 0,0 27 16,0-1-16,0 52 16,0-1-16,0 27 0,0-1 15,0 0-15,0 26 16,0 0-16,0 0 15,0 77-15,0-77 0,0-25 16,0-1-16,0 0 16</inkml:trace>
  <inkml:trace contextRef="#ctx0" brushRef="#br0" timeOffset="100359">12549 6645 0,'-26'0'0,"26"-26"16,-25 26-16,50 0 47,1 0-32,0 0-15,-1 0 16,1 0-16,0 0 15,-1-25-15,1-1 16,-26 0-16,26 26 16,-26-25-16,0-1 0,0 0 15,-26 1-15,0-1 16,1 0-16,-1 26 16,26 26-16,-26 0 15,1-1-15,-1 27 0,26-1 16,-26 0-16,26 1 0,0-1 15,0 0-15,0 1 16,26-27-16,0 1 16,-1 0-16,27-1 0,-27-25 15,27 0-15,-27 0 0,27 0 16</inkml:trace>
  <inkml:trace contextRef="#ctx0" brushRef="#br0" timeOffset="100573">12985 6337 0,'-25'-26'0,"25"1"16,0 50-1,0 1-15,25 0 16,-25-1-16,51 78 16,-51-52-16,26 1 15,0-1-15,-26 0 16,25 1-16,-25-1 0,0-25 15,0-1-15,26 1 0,-26 0 16</inkml:trace>
  <inkml:trace contextRef="#ctx0" brushRef="#br0" timeOffset="100759">13190 6517 0,'0'-52'15,"-25"1"-15,25 25 16,0-25-16,-26 51 0,0 0 15,1 26-15,25-1 16,-26 27-16,0-1 16,1 0-16,-1 26 15,-25 52-15,51-78 16,-26 0-16,26-25 0,0 0 16,0-1-16,0 1 0</inkml:trace>
  <inkml:trace contextRef="#ctx0" brushRef="#br0" timeOffset="101029">13344 6080 0,'26'-128'16,"-26"154"-1,-26 0 1,26 25-16,0 0 0,0 26 15,0 0-15,0 0 16,0 77 0,26 0-16,0-77 15,-26-26-15,25-25 0,-25 25 16,26-25-16,-26 0 0,26-26 16,-1 0-1,-25-26-15,0 0 16</inkml:trace>
  <inkml:trace contextRef="#ctx0" brushRef="#br0" timeOffset="101167">13370 6491 0,'-51'-51'16,"25"25"-16,0 0 15,1 1-15,-1 25 0,26-26 16,0 52 0,51-26-16,-25 0 15,25 25-15,1-25 16,25 26-16,-26-26 0,26 0 15</inkml:trace>
  <inkml:trace contextRef="#ctx0" brushRef="#br0" timeOffset="101426">14242 5952 0,'-25'-25'0,"-1"25"0,0 0 16,26 25 0,-25 1-16,25 0 0,0-1 15,25 26-15,-25 1 16,26 102 0,-26-77-16,26 0 0,-26 0 0,0-26 15,0 26-15,0-26 16,0 1-16,0-27 0,25 1 15,-25 0-15</inkml:trace>
  <inkml:trace contextRef="#ctx0" brushRef="#br0" timeOffset="101763">14781 6286 0,'0'-26'0,"-26"26"31,26 26-15,-25-1-16,25 1 0,-26 0 15,26 25-15,-25 0 16,25 1-16,25 76 16,-25-77-1,26-25-15,-1 0 0,27-26 16,-27 0-16,27 0 0,-1 0 15,0-26-15,1 0 16,-27 1-16,27-27 0,-27 1 16,1-26-16,0 0 15,-26 26-15,0-26 0,-26 25 16,0 1-16,1 0 16,-1 51-16,-102 0 15</inkml:trace>
  <inkml:trace contextRef="#ctx0" brushRef="#br0" timeOffset="102607">13088 7646 0,'0'-26'15,"0"0"-15,0 1 16,25 25-1,1 25 17,-26 1-32,26 25 15,-26-25-15,0 0 16</inkml:trace>
  <inkml:trace contextRef="#ctx0" brushRef="#br0" timeOffset="102794">13293 8082 0,'-26'0'31,"26"25"16,0 1-31,26-26-16,-26 51 15</inkml:trace>
  <inkml:trace contextRef="#ctx0" brushRef="#br0" timeOffset="102974">13319 8569 0,'0'26'16,"0"-1"-1,0 1 1,0 0 0,0-1-1</inkml:trace>
  <inkml:trace contextRef="#ctx0" brushRef="#br0" timeOffset="103176">13370 9134 0,'-26'0'0,"1"25"15,25 1 32,25-26-47,-25 26 16,0-1-16,26 1 15,-26 0-15</inkml:trace>
  <inkml:trace contextRef="#ctx0" brushRef="#br0" timeOffset="103291">13370 9416 0,'0'26'16,"26"-26"15</inkml:trace>
  <inkml:trace contextRef="#ctx0" brushRef="#br0" timeOffset="105239">6340 17062 0,'-26'-129'16,"26"78"-16,0 25 15,26 52-15,0 25 16,-1 52-16,1-1 0,0 52 15,51-51-15,-52 25 16,27 1-16,-1-27 0,-25 1 16,-1-26-16,27 0 15,-27-26-15,1 26 0,0-26 16,-26 1-16</inkml:trace>
  <inkml:trace contextRef="#ctx0" brushRef="#br0" timeOffset="105568">6135 17215 0,'-77'-179'0,"0"-1"0,26 1 16,25-27-16,26 27 0,0 25 16,51 0-16,1 0 15,50 51-15,26 1 0,26-1 16,26 26-1,0 51-15,25 1 0,26 25 0,-26 0 16,0 51-16,1 26 0,-53 26 16,1-1-16,-51 27 15,-26 25-15,-26 0 0,-51-1 16,-51 1-16,-26 26 16,0-26-16,-51-26 0,0 1 15,-26-1-15,25-51 0,-25 0 16,26 0-16,0-26 15,0-25-15,51-1 0,0-25 16,25 0-16</inkml:trace>
  <inkml:trace contextRef="#ctx0" brushRef="#br0" timeOffset="106109">8470 17729 0,'0'-26'0,"25"26"0,1-26 15,0 1-15,-1-27 16,1 27-16,-26-27 0,26 27 15,-26-27-15,0 1 16,-26 25-16,0-25 0,1 25 16,-1 1-16,-25-1 0,25 26 15,-25 0-15,-1 26 16,27-1-16,-27 27 0,27-1 16,-27 0-16,27 1 15,25 25-15,-26-26 0,26 0 16,0 1-16,26-1 0,-1-25 15,1-1-15,0 1 16,-1 0-16,27-26 0,-27 0 16,27-26-16,-1 26 15,-25-26-15,25 1 0,-25-27 16,-1 27-16,1-27 0,0 27 16,-26-27-16,0 27 15,0-27-15,0 27 0,0-1 16,0 52-1,25 25 1,-25-25-16,26 25 0,-26 0 16,26 1-16,-1-1 15,1 0-15,-1 1 0,1-27 16</inkml:trace>
  <inkml:trace contextRef="#ctx0" brushRef="#br0" timeOffset="106659">9393 17549 0,'0'-51'0,"0"-1"0,-25 1 15,25 0-15,-26-1 0,0 27 16,1-1-16,-1 26 16,0 0-16,1 26 0,-1-1 15,0 27-15,1-27 0,-27 27 16,27-1-16,25 0 15,-26 1-15,26-1 16,0 0-16,26 1 0,-26-27 16,25 1-16,1-26 0,25 26 15,-25-26-15,25 0 0,-25-26 16,25 0-16,-25 1 16,25-1-16,-25-25 0,0-1 15,-1 1-15,-25 0 16,0 25-16,0-25 0,0 25 15,0 0-15,0 52 16,0 0-16,0 25 16,0 0-16,26 26 0,0 0 15,-26 26-15,25-26 16,27 25-16,-27-25 0,1 26 16,-26-26-16,25-26 15,-25 1-15,0-1 0,0 0 16,-25-51-16,-26 0 0,25 0 15,-51 0-15,26-25 16,-1-27-16,-25 27 0,26-52 16,0 25-16,25-25 0,0 0 15,26 0-15,0 26 16,26-26-16,0 26 0,-1 0 16,27 25-16,25 0 15,25-25-15,-25 51 16,-25-26-16</inkml:trace>
  <inkml:trace contextRef="#ctx0" brushRef="#br0" timeOffset="106898">9855 17369 0,'0'-26'0,"-26"26"0,26 26 31,0 0-31,26-1 0,-26 1 16,26 25-16,-26 1 15,25-1-15,1 0 0,-26 1 16,26-1-16,-26 0 0,0-25 16,25 25-16,-25-25 15,0 0-15</inkml:trace>
  <inkml:trace contextRef="#ctx0" brushRef="#br0" timeOffset="107063">9958 17010 0,'-26'-77'16,"0"26"-16,1-1 0,25 27 15,-26-1-15,26 0 0,0 52 31,26 0-31,-26-1 0,25 1 16</inkml:trace>
  <inkml:trace contextRef="#ctx0" brushRef="#br0" timeOffset="19095">12087 16317 0,'-25'0'16,"25"-25"-16,0-1 0,0 0 16,0 1-1,25 25 1,1 0-16,25 0 0,0 0 16,26 0-16,26 0 15,25 0-15,1 0 0,50 0 16,1 0-16,-1 0 15,-25 0-15,26 0 0,-26 0 16,-26 0-16,-51 25 0,0-25 16,-51 0-16,-1 0 15</inkml:trace>
  <inkml:trace contextRef="#ctx0" brushRef="#br0" timeOffset="19421">12087 16446 0,'-25'25'0,"-1"-25"16,0 0-16,1 0 0,50 0 31,1 0-31,25 0 15,1 26-15,24-26 0,27 0 16,0 0-16,51 0 16,0 26-16,25-26 0,1 0 15,-1 0-15,1 0 0,0 0 16,-26 0-16,-26 0 16,-26 0-16,-25 0 0,-25 0 15,-1-26-15,-102 26 16,-1-26-1</inkml:trace>
  <inkml:trace contextRef="#ctx0" brushRef="#br0" timeOffset="107476">10291 17292 0,'0'-26'31,"26"26"-15,-26 26-16,26-26 15,-1 26-15,1 51 16,0-26 0,-1-25-16,-25 25 0,0 0 0,0-25 15,0 0-15,0-1 16,0 1-16,0 0 0,0-52 31,0 0-31,26 1 16,-26-1-16,25-25 0,-25-1 15,26 1-15,0 0 16,-1 25-16,-25-25 0,26 25 16,0 0-16,-1 1 15,1 25-15,0 25 0,-1 1 16,1 25-16,0-25 0,-1 25 15,1 1-15,0 25 16,-1-26-16,1-25 0,0 25 16,25 26-1,26-26-15</inkml:trace>
  <inkml:trace contextRef="#ctx0" brushRef="#br0" timeOffset="107926">11548 17472 0,'26'-52'16,"-26"-25"-16,0 26 0,-26-51 16,26 50-1,0 1-15,-25 25 0,-1 26 16,0 0-16,1 26 16,-1 0-16,0 25 0,1 0 15,-1 0-15,0 26 0,26-25 16,-25-1-16,25 0 15,0 1-15,0-27 0,0 1 16,0 0-16,25-1 0,1-25 16,0 0-16,-1 0 15,1 0-15,0-25 0,25-1 16,-25 0-16,-1-25 16,1 0-16,0-1 0,-1 1 15,-25 0-15,26-1 16,-26 1-16,0 26 0,0-1 15,0 0-15,26 26 0,-26 26 16,0 25-16,0-25 16,25 25-16,-25 0 0,26 26 15,-26-25-15,26-1 0,-1-25 16,1 25-16,0-25 16,25-1-16,0-25 15,1 0-15,-27-25 16,1-1-16,25-25 0,-25 25 15,0-51-15</inkml:trace>
  <inkml:trace contextRef="#ctx0" brushRef="#br0" timeOffset="108100">12190 17138 0,'0'-77'0,"0"-25"0,0-1 15,-26 26-15,26 0 16,-25 26-16,25-1 0,-26 27 16,26 50-1,26 78 1,-26-26-16,25 0 0,-25 26 15,26-1-15,-1 1 16,-25-26-16,0 25 0,26-25 16,-26-25-16,26-1 0,-26 0 15,0-25-15</inkml:trace>
  <inkml:trace contextRef="#ctx0" brushRef="#br0" timeOffset="108438">12113 17215 0,'-26'-25'16,"52"25"-1,0 0-15,-1 0 16,26 0-16,1 0 16,-1 0-16,26 0 0,-26 0 15,1 0-15,-1 0 0,0-26 16,-25 26-16,0 0 0,-1 0 15,1-26-15,-26 1 16,0-1 0,0 52-1,0-1 1,0 1-16,0 0 0,0 25 16,0 0-16,0 0 15,0 1-15,0-1 0,26-25 16,-26 25-16,0-25 15,25-1-15,1-25 16</inkml:trace>
  <inkml:trace contextRef="#ctx0" brushRef="#br0" timeOffset="108586">12729 16830 0,'-52'-128'15,"52"154"1,26-1 0,-26 27-16,26-27 0</inkml:trace>
  <inkml:trace contextRef="#ctx0" brushRef="#br0" timeOffset="109359">13319 17215 0,'-26'-51'16,"0"25"-16,26 1 0,-25 25 0,25-26 15,0 0-15,-26 26 16,26 26-16,0 0 0,0-1 16,-26 27-16,26-1 0,0 0 15,-25 0-15,25 26 16,0-25-16,25-1 0,1-25 15,0 25-15,-1-25 16,1-1-16,25-25 0,1 26 16,76-26-1,-77-26-15,1 1 0,-27-1 16,27 0-16,-27-25 0,-25 0 16,0-1-16,0-25 0,-25 26 15,-1-26 1,-25 26-16,25 0 0,-25-1 0,-1 27 15,27-1-15,-27 26 16,27 0-16,-1 0 0,0 51 16,26-25-16,0 77 15,0-52-15,0 0 16,26 0-16,0-25 0,-1 25 16,27-25-1,-27 0-15,1-26 0,0 0 16,-1-26-16,1 0 15,0 26-15,-1-51 0,1 25 16,0 1-16,25-27 0,-25 27 16,25-52-1,0 51-15,-25 1 0,-1 25 16,1 0-16,0 0 16,-1 25-16,-25 1 0,26 0 15,-26 25-15,26 0 0,-26-25 16,0 25-16,25-25 15,-25 25-15,0-25 0,0 25 32,26-51-32,-26-26 15,26 26-15,-1-25 16,1-1-16,0 0 16,-1 1-16,1-1 0,0 0 15,25 26-15,-25-25 16,-1 25-16,1 0 0,0 0 15,-1 0-15,1 25 0,0 27 16,-1-27-16,1 1 16,0 25-16,-1-25 0,-25 0 15,26-1-15,0 1 16</inkml:trace>
  <inkml:trace contextRef="#ctx0" brushRef="#br0" timeOffset="109501">15346 17318 0,'0'-26'16,"0"0"-1,-26 26 17</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06.463"/>
    </inkml:context>
    <inkml:brush xml:id="br0">
      <inkml:brushProperty name="width" value="0.05" units="cm"/>
      <inkml:brushProperty name="height" value="0.05" units="cm"/>
      <inkml:brushProperty name="fitToCurve" value="1"/>
    </inkml:brush>
  </inkml:definitions>
  <inkml:trace contextRef="#ctx0" brushRef="#br0">1757 3587 0,'-27'0'0,"1"0"15,-26-52-15,-1 52 16,1-27-16,0 1 0,26 0 16,-27 0-16,1 0 0,-1-1 15,1 27-15,26 0 16,-26 0-16,-1 0 0,1 0 15,-1 0-15,1 0 16,0 27-16,-1-27 0,1 26 16,0-26-16,-1 26 0,1-26 15,-1 0-15,1 26 16,26-26-16,0 0 0,-1 26 16,1-26-16,0 0 15,26 27-15,0-1 0,0 0 16,0 0-16,0 0 15,0 27-15,0-1 0,-26 0 16,26 27-16,0 0 0,0-1 16,0 27-16,0 0 0,0-1 15,0 27-15,0-26 16,0 26-16,0 0 0,0 0 16,0 26-16,0-26 15,0 26-15,0-26 0,0 26 16,0 0-16,0-26 0,0 26 15,0 0-15,0-26 16,0 0-16,0 26 0,0-26 16,0-26-16,0 26 15,0-26-15,0 25 0,-26-25 16,26 0-16,0 0 0,0-1 16,0-25-16,0 0 15,0-1-15,0-26 0,0-25 16,0-1-16,26 0 15,-26 0-15,26-26 16,0 0-16,-26-26 0,26 26 16,27-26-16,-27 0 15,53 26-15,-27-27 0,27 1 16,-1 0-16,27 26 16,26-26-16,0 0 0,0 0 15,209-27 1,-157 27-16,27 0 0,-1 0 15,27-1-15,0 1 0,-1 0 16,1 0-16,-27 0 16,1 0-16,-1 26 0,-51-27 15,-1 27-15,-26 0 0,-53 0 16,1 0-16,-1 0 16,-52 0-16,1 0 0,-1 0 15,-26-26 1,0 0-16,0 0 15,0 0-15,-26-1 16,26-25-16,0 0 16,0-27-16,-27-26 0,27 1 15,0-1-15,0-26 0,-26-26 16,26 0-16,0 0 16,-26-1-16,26-25 0,-26 26 15,26-26-15,0 26 16,-26-27-16,26 27 0,0-26 15,0 26-15,0 0 16,0 0-16,0-1 0,0 1 16,26 53-16,-26-27 0,0 52 15,0 1-15,0-1 16,0 27-16,26-1 0,-26 27 16,0 0-16,0 0 0,0 0 15,0-1-15,0 1 16,0 0-1,0 0 1,-26 26 0,0 0-16,0-26 0,-1 26 15,-25 0-15,0 0 16,-27 0-16,-26 0 0,1 0 16,-27-27-16,-26 27 15,-1 0-15,-25 0 0,0-26 16,-1 26-16,-25 0 0,26-26 15,-1 26-15,1 0 16,26 0-16,0 0 0,0 0 16,26 0-16,0 26 15,0-26-15,0 26 0,26 1 16,1-1-16,25 0 0,27 0 16,-1 0-16,1 1 15,26-1-15</inkml:trace>
  <inkml:trace contextRef="#ctx0" brushRef="#br0" timeOffset="1159">1390 4975 0,'0'-26'16,"-26"26"-16,26-27 16,0 54-1,0-1-15,0 0 16,0 0-16,26 27 0,-26-1 15,0 0-15,26 1 16,0-1-16,-26 0 0,27-25 16,-27 25-16,0-26 15,26 0-15,-52-52 32,26 0-32,-27 0 15,1-27-15,26 1 0,-78-157 31,51 104-31,1 0 0,0 0 16,26 27-16,0-27 0,0 26 16,26 1-16,0 25 15,27 1-15,-27 52 0,53 0 16,-27 0-16,0 0 16,1 26-16,-1 27 0,0-27 15,-25 26-15,-1 1 0,-26-1 16,0 27-16,0-27 15,-26 0-15,-1 1 0,-25 25 16,0-52 0,25 1-16,1-1 0,0 0 15,0-26-15,52 0 32,0 0-32,0 0 0,1 0 15,25 0-15,0 0 16,1 26-16,-1 0 0,1 1 15,-27-1-15,26 0 0,-26 0 16,0 26-16,-26 1 16,0-27-16,-26 0 0,0 27 15,0-27-15,-26 0 16,-1-26-16,1 26 0,-1-26 16,1 0-16,0 0 0,-1 0 15,27-26-15,-26 0 16,26 0-16,-1-27 0,27 27 15,0 0-15</inkml:trace>
  <inkml:trace contextRef="#ctx0" brushRef="#br0" timeOffset="2918">1835 4949 0,'0'-27'15,"26"1"-15,1 0 16,-1 26-16,0 0 16,26 0-16,-26 26 0,1 0 15,25 1-15,-26-1 16,27 26-16,-27-26 16,0 27-16,-26-27 0,26 26 15,-26-26-15,0 1 0,-26-1 16,0-26-1,0 0-15,-1 0 0,1-26 16,26-1-16,-26-25 0,26 26 16,0-53-16,0 27 15,26-53-15,0 53 16,1-1-16,25 27 16,-26 0-16,0 0 0,27 26 15,-27 0-15,26 0 0,-26 0 16,1 0-16,-1 0 15,-26 26-15,26-26 0,0 0 16,-52 0 31,0 0-47,26 26 16,-26 27-1,26-1 1,0 0-16,0-25 0,0 25 15,0 0-15,26-25 0,-26-1 16,26 0-16,0 0 16,0-26-16,1 0 0,-1 0 15,26 0-15,-26-26 0,0 0 16,27 0-16,-27-27 16,-26-25-16,0 25 15,0 27-15,-26-26 16,0-1-16,-1 27 15,-25 0-15,26 26 0,0 0 0,-27 0 16,27 0-16,0 26 16,26 0-16,0 0 15,0 1-15,26-1 16,0-26-16,1 0 16,-1 0-16,26 0 0,0 0 15,1-26-15,-27 26 16,26-27-16,-25 1 0,-1 0 15,0 26-15,0-26 0,-26 0 16,26 26-16,-26-26 16,0 52 15,0 0-31,0 0 0,0 26 16,0-25-16,0 25 0,0 0 15,0-25-15,26 25 16,-26-26-16,27 0 0,-1 1 15,-26-1-15,52-26 16,-26 0 0,1-26-16,-1-1 0,0 27 15,-26-52-15,26 26 16,0-27-16,-26 27 0,0-26 16,27-1-16,-27 27 15,0-26-15,0 26 0,0 0 16,0 52-1,26 0 1,-26 0-16,0 26 0,26-25 16,-26-1-16,26 0 15,0 26-15,-26-25 16,26-1-16,1-26 16,-1 0-16,0 0 15,0-26-15,0 26 0,1-27 16,-1 1-16,0 0 15,-26 0-15,26 0 0,0-27 16,-26 27-16,0-26 0,0 26 16,0-1-16,0 1 15,0 0-15,-26 0 0,0 26 16,0 0 0,0 26-16,26 0 0,-27 0 15,27 1-15,0-1 0,-26 0 16,26 0-16,0 0 15,26-26-15,-26 26 0,27 1 16,-1-27-16,0 0 16,0 0-16,0-27 0,1 27 15,-1-26-15,0 0 0,0 0 16,0 0-16,0-27 16,-26 27-16,27 0 0,-27-26 15,0 25-15,0 1 16,0 0-16,-27 0 0,1 26 15,26 26 1,0 0-16,0 0 16,26 27-16,-26-1 0,27 1 15,-1-27-15,0 26 0,0 0 16,0 1-16,-26-27 16,27 26-16,-27-25 0,0-1 15,0 0-15,-27-26 16,1 26-16,0-26 15,0-26 1,0 0-16,26 0 16,0-1-16,0 1 0,26 0 15,0 0 1,0 0-16,0-1 0,1 27 16,-1-26-16,0 0 0,0 0 15,0 0 1,0 0-16,-26-1 0,27-25 15,-27 26-15,0 0 16,26-27-16,-26 27 16,0 0-16,0 0 0,-26 26 0,-1 0 15,27 26 1,-26 0-16,26 0 0,-26 27 16,26-1-16,0 27 15,26-27-15,-26 0 0,26-26 16,1 27-16,25-27 15,-26-26-15,0 0 0,1 0 16</inkml:trace>
  <inkml:trace contextRef="#ctx0" brushRef="#br0" timeOffset="3873">1940 1990 0,'-26'-27'0,"0"1"15,-1 0-15,1 0 0,0 0 16,26-1-16,-26 1 15,26 0-15,26 26 94,0-26-94,0 26 16,1-26-16,25 26 15,0-26-15,1-1 0,-1 1 16,27 0-16,-27 0 0,26 0 16,53-27-1,-78 27-15,-1 26 0,-26-26 16,1 26-16,-27-26 16,-27 26-1</inkml:trace>
  <inkml:trace contextRef="#ctx0" brushRef="#br0" timeOffset="4256">2123 1623 0,'26'0'16,"-26"26"-16,27-26 16,-1 26-16,0 1 0,-26 25 15,26-26 1,0 26-16,0 1 0,1-1 0,-1-26 15,0 27-15,0-1 0,-26 1 16,26-1-16,1-26 16,-27 0-16,0 0 0,26 1 15,-26-1-15,0 0 16,0-52 0,0 0-1,0-1-15,-26 1 16,-1 0-1,1 0-15,-52 0 0,25 0 16,1 26-16,0-27 16,-1 27-16,1 0 0,-1 27 15,27-27-15,0 26 16,0 0-16,0 0 0,26 0 16,0 0-16,0 1 15,26-1-15,0 0 0</inkml:trace>
  <inkml:trace contextRef="#ctx0" brushRef="#br0" timeOffset="4609">3013 1571 0,'27'-27'15,"-1"-77"1,-26 78-16,0-1 0,-26 27 15,-1 27 1,1-1-16,0 0 0,0 0 16,26 26-16,-26-25 15,0 25-15,26-26 0,0 27 16,0-27-16,26 0 0,-26 0 16,52 0-16,-26 27 15,0-53-15,79 52 16,-52-26-16,-1-26 15,-26 26-15,0 1 0,1-27 16,-27 26-16,0 0 0,-27-26 16,-25 26-16,0 0 15,-27-26-15,0 27 0,-25-27 16,25 0-16,-26-27 16,27 1-16</inkml:trace>
  <inkml:trace contextRef="#ctx0" brushRef="#br0" timeOffset="5084">762 0 0,'-79'0'0,"27"0"0,-27 0 15,27 0-15,-27 26 0,27-26 16,-27 26-16,27 0 16,-27 26-16,53-25 0,-26 25 15,26 0-15,-1 1 16,1 25-16,26 1 0,0-1 15,26 1-15,1 0 0,-1 25 16,26-25-16,0-27 16,1 1-16,-27-1 0,26-26 15,1 0-15,-1-26 16,0 0-16,1-26 0,-1 0 16,-26-26-16,53-79 15,-53 52-15,0-26 16,-26 27-16,0-27 0,-26 26 15,0 1-15,26-1 16,-52 27-16,25 0 0,1 25 16,0 27-16,0 0 0,0 27 15,-1-1-15</inkml:trace>
  <inkml:trace contextRef="#ctx0" brushRef="#br0" timeOffset="5658">604 785 0,'0'26'0,"0"0"0,-26 1 16,0-1 0,0-26-16,0 26 15,-1 0-15,27 0 0,-26 27 16,0-27-16,26 26 15,-26 1-15,0-1 0,26 0 16,-26 1-16,-1-27 0,27 26 16,-26 1-16,26-1 15,-26-26-15,26 27 0,0-27 16,-26 0-16,26 0 16,0 0-16,26-26 31,0 0-31,27 0 15,-27-26-15,26 26 16,-26-26-16,27 26 16,25-26-16,-25 26 0,-1-26 15,27 26-15,-27 0 0,0-27 16,1 27-16,-1 0 16,0-26-16,-25 26 0,-1 0 15,-26-26-15,0 0 16,0 0-16,-26 0 15,-1-1-15,1-25 16,0 26-16,0 0 16,0-27-16,-27 1 0,27-1 15,0 27-15,0-26 0,26 26 16,-26 0-16,26-1 16,-27 1-16,27 52 31,27-26-31,-27 27 0,0-1 15,26 0-15</inkml:trace>
  <inkml:trace contextRef="#ctx0" brushRef="#br0" timeOffset="6054">762 1414 0,'0'26'0,"-27"0"16,27 0-16,0 0 0,0 0 15,-26 27-15,26-27 16,0 26-16,0 27 0,0-27 16,0 27-16,0-1 0,0 1 15,26 0-15,-26 25 16,0-25-16,0-1 0,27 27 16,-27-26-16,0-1 15,26-25-15,-26-1 0,0 0 16,0 1-16,0-1 0,0-26 15,0 0-15,26 1 16,0-27 15,0 0-31,0 0 16,1 0-16,-1 0 0,26 0 16,-26 0-16,27 0 15,-27 0-15,26 0 0,-25 0 16,25 0-16,-26 0 15,0 0-15,0 0 0,1 0 16,-1 0-16</inkml:trace>
  <inkml:trace contextRef="#ctx0" brushRef="#br0" timeOffset="6450">1181 2697 0,'-27'0'16,"27"-27"-16,0 54 31,27-27-15,-27 26-16,26 0 15,-26 0-15,26 0 16,0 1 0,0-1-1,0-26-15,1-26 16,-27-1-1,0 1 1,0 52 15,0 1-15,0 25-16,0 0 16,0-26-16,0 27 0,0-1 15,26 1-15,-26-27 16,0 26-16,26 1 0,-26-27 15,0 26-15,0-26 0,0 0 16,0 1 0,0-1-16</inkml:trace>
  <inkml:trace contextRef="#ctx0" brushRef="#br0" timeOffset="6709">919 3325 0,'-27'0'15,"27"26"-15,0 0 16,0 1 15,0-1-31,0 0 16,0 0-1,0 0-15</inkml:trace>
  <inkml:trace contextRef="#ctx0" brushRef="#br0" timeOffset="7867">1128 3535 0,'0'-27'0,"0"1"15,0 0-15,-26 0 16,26 0-16,0-1 0,0 1 16,26 0-16,0 0 15,1 0-15,-1 26 16,0 0-16,0 26 15,26 0-15,-25 0 16,25 27-16,-26-27 0,0 0 16,-26 0-16,27 0 15,-1 1-15,0-27 16,-26-27 0,26 1-16,-26 0 15,0-26-15,0 25 0,0 1 16,0-26-16,26 0 15,-26 25-15,0-25 0,26 26 16,-26 0-16,27-27 31,-1 53-31,-26 26 16,-26 27-16,-1-1 0,-25-26 16,0 53-16,-27-27 0</inkml:trace>
  <inkml:trace contextRef="#ctx0" brushRef="#br0" timeOffset="13598">23333 1047 0,'27'-26'0,"-1"26"16,26-26-16,-26-1 0,27-25 16,-27 26-16,0 0 0,0-27 15,27 27-15,-53-26 16,26 26-16,-26-1 0,0 1 16,0 0-16,-26 26 0,0 0 15,-27 0-15,-25 26 16,-1 0-16,-26 27 0,27-1 15,-1 0-15,-26 1 16,27-1-16,26 1 0,25-1 16,1 0-16,26 1 0,26 25 15,27-25-15,-1-1 16,0 0-16,1 1 16,25-1-16,-25 0 0,-1 1 15,-26-27-15,-26 26 0,0-25 16,-26-1-16,-26 26 0,-1-52 15,1 26-15,-27 0 16,1-26-16,-1 0 0,27 0 16,26 0-16,-27-26 15,53 0-15,0 0 16,27 0-16,25-27 16,0 27-16,27 0 15,78-53-15,-78 53 0,-1 0 16,-26 26-16,27-26 15,-27 26-15,-25-26 0,25 26 16,-26 0-16,0 26 0,-26 0 16,27-26-1,-27 26-15,0 0 16,0 1 0,26-27-1,0 26-15,0-26 16,0 0-16,27 0 0,-27 0 15,26 0-15,-26-26 0,1 26 16,25-27-16,-26 1 16,0 26-16,-26-26 0,0 0 15,0-26-15,0 25 0,0 1 16,-26 0-16,0 0 16,-26 0-1,-1 52-15,27-26 16,0 52-16,0-26 0,-1 27 15,27-1-15,-26-26 0,26 27 16,0-1-16,0-26 16,26 27-16,-26-27 0,53-26 15,-27 26-15,0-26 16,0 0-16,27-26 0</inkml:trace>
  <inkml:trace contextRef="#ctx0" brushRef="#br0" timeOffset="14857">24145 1597 0,'26'-26'0,"1"-1"0,-1-25 15,-26 26-15,0 0 0,0 0 16,26-1-16,-26 1 16,0 0-16,26 26 0,0 0 15,1 0 1,51 52-16,-52-25 16,27-1-16,-27 0 0,0 26 15,0-26-15,0 1 16,-26-1-16,0 0 0,0 0 15,-26 0 1,0-26-16,0 0 16,0 0-16,-1-26 15,1 0-15,26 0 16,0 0-16,26-1 0,1 1 16,-1-26-16,26 0 15,-26 25-15,27-25 0,-1 26 16,1 0-16,-1-1 0,-26 27 15,0 0-15,0 0 16,1 0-16,-1 27 0,-26-1 16,0 0-1,0 0 17,26-26-32,-26 26 15,0 1-15,26-1 16,-26 0-16,0 0 15,26 0-15,-26 0 0,27 1 16,-1-1-16,-26 0 0,26-26 16,-26 26-16,26-26 15,0 0-15,0 0 0,1-26 16,-1 26 0,0-26-16,0 0 0,-26-1 15,26 27-15,1-26 0,-27-26 16,0 26-16,26 0 15,-26-27-15,0 27 0,0 0 16,0 0-16,0-1 16,0 1-16,0 52 31,0 1-15,26-1-16,-26 0 15,26-26-15,-26 26 16,26-26-16,1 0 15,-1 0-15,0 0 16,0-26 0,0 26-16,0-26 0,1 26 15,-27-26-15,26 26 16,-26-27-16,26 1 0,-26 0 16,0 0-16,0 0 15,-26-1 1,0 27-16,-1 0 15,1 27 1,26-1 0,0 0-16,0 0 0,0 0 15,-26 1 1,26 25-16,0 27 0,0-53 16,26 0-16,-26 0 15,26 0-15,-26 0 0,27 1 16,25-27-16,-26 0 0,27 26 15,25-26-15,-26 0 16,1-26-16,25 26 0,-25-27 16,-1 1-16,1 26 0,-1-26 15,-26 0-15,-26-26 16,0 25-16,0-25 0,0 26 16,-26-27-16,0 27 15,26-26-15,-26 26 0,-1-1 16,1 27-16,26-26 0,-26 26 15,0 26 1,26 1-16,0-1 16,0 0-1,0 0-15,26 0 0,0 1 16,0-1-16,1 0 16,-1 0-1,0 0 1,-26 1-1,26-1-15,-26 0 16,0 0-16,26 0 0,0 0 16,1 1-16,-1-1 15,0 0-15,26 0 0,1-26 16,-1 26-16,1 1 16,25-27-16</inkml:trace>
  <inkml:trace contextRef="#ctx0" brushRef="#br0" timeOffset="10030">20872 2958 0,'-52'-26'16,"-1"0"-16,27 26 0,-26-26 15,-27 26-15,27 0 0,26 0 16,-27 0-16,1 26 16,26 0-16,0 0 0,-1 79 15,27 52 1,0-52-16,0 26 16,0 26-16,27 0 0,-27 27 15,26-1-15,-26 26 16,26 27-16,-26-27 0,0 27 15,0 0-15,-26-1 16,26-25-16,-26 26 0,-1-27 16,1 1-16,0-1 15,0-26-15,-27 1 0,27-27 16,-26 0-16,-1 0 0,27-26 16,-26 0-16,0 0 15,25-26-15,1-1 0,0-25 16,0-1-16,0-25 0,26-1 15,0-26-15,0 1 16,26-27-16,0 0 16,0 0-16,27 0 15,25 0-15,1-27 0,25 27 16,27 0-16,26 0 16,27 27-16,25-27 0,27 26 15,52 0-15,26 0 0,27 0 16,25 0-16,27 1 15,26-1-15,0-26 0,0 26 16,-26 0-16,-1-26 16,-51 26-16,-1-26 0,-78 27 15,0-27-15,-79 0 0,-26 0 16,-52 0-16,-26 0 16,-53-27-16,-26 1 0,0 0 15,-26 0-15,-27-27 0,1 27 16,0 0-16,-27-26 15,27-1-15,25 27 0,1-26 16,0-1-16,0 1 16,26-27-16,0 1 0,0-1 15,26-25-15,-26-27 0,26 26 16,-26-52-16,0 26 16,26-210-1,-26 158-15,0-26 0,27-1 16,-27 1-16,26-1 0,0-25 15,-26 25-15,26 1 0,0-1 16,1 1-16,-1 25 16,0-25-16,-26 52 0,0-27 15,0 54-15,0-28 0,-26 27 16,-27 27-16,27-1 16,-26 26-16,-27-25 0,1 25 15,-1 27-15,-26-27 16,1 27-16,-27 26 0,0-27 15,-26 27-15,0 0 16,-27-26-16,-25 25 0,-27 1 16,-26 0-16,-26 0 0,-26 0 15,-26-1-15,-1-25 16,1 26-16,-1 26 0,27-26 16,0 26-16,26 26 0,52 0 15,1 0-15,25 0 16,27 27-16,26-27 0,0 26 15</inkml:trace>
  <inkml:trace contextRef="#ctx0" brushRef="#br0" timeOffset="10420">19772 5263 0,'26'0'15,"53"0"-15,-27 0 0,53 0 16,0-26-16,0 26 16,-1 0-16,27-27 0,26 27 15,-26 0-15,0 0 0,0 0 16,-26 27-16,26-27 15,-53 0-15,27 26 0,-26-26 16</inkml:trace>
  <inkml:trace contextRef="#ctx0" brushRef="#br0" timeOffset="10647">20322 6153 0,'-78'26'16,"25"27"-16,27-27 16,-26 0-16,52 0 15,26 0 1,26-26-16,27 27 0,26-1 16,25 0-16,28 0 0,25 0 15,0 1-15,0-1 16,1 0-16,-27-26 0</inkml:trace>
  <inkml:trace contextRef="#ctx0" brushRef="#br0" timeOffset="11155">23124 8484 0,'0'-27'16,"26"27"-16,-26 27 15,0-1 1,0 26-16,0 27 0,-26-1 16,26 27-16,-26 0 15,26 0-15,-26 25 0,26 1 16,-27 0-16,27 0 0,-26-26 16,26 0-16,0 78 15,26-131 1,-26 1-16,0-1 0,27-52 15,-1 0-15</inkml:trace>
  <inkml:trace contextRef="#ctx0" brushRef="#br0" timeOffset="11426">24014 8693 0,'27'0'16,"-1"26"0,-26 0-16,0 1 0,0 25 15,0 0-15,0 1 16,0 25-16,0 1 0,26-1 16,-26 27-16,0-26 0,26-1 15,-26 27-15,0-26 16,26-1-16,-26 1 0,0-1 15,0-25-15,26-27 0,-26 26 16</inkml:trace>
  <inkml:trace contextRef="#ctx0" brushRef="#br0" timeOffset="11921">21972 10029 0,'-53'-27'0,"1"27"0,26 0 15,-26-26-15,25 26 16,1 0-16,0 0 0,0 0 16,0 0-1,52 0 1,0 26-16,26-26 16,27 27-16,-1-27 15,53 26-15,27 0 0,51 0 16,0 0-16,53 1 15,0-1-15,26 0 0,0 0 16,0 26-16,-26-25 0,0-1 16,-26 0-16,-53-26 15,-26 26-15,-26-26 0,-26 0 16,-27 0-16,-51 0 16,-54-26-1,1 26-15,0-26 0,-26 26 16,25 0-16,1 0 15,0-26-15,0 26 0,0 0 16</inkml:trace>
  <inkml:trace contextRef="#ctx0" brushRef="#br0" timeOffset="16431">28283 3220 0,'0'-26'15,"0"0"-15,0 0 0,-27 26 16,1 0-16,0 0 15,-26 26-15,25 26 16,-25-25-16,0 25 0,26 26 16,-27-25-16,27 25 15,0 1-15,26-1 0,26-25 16,0 25-16,27-25 0,-1-1 16,26 1-16,27-27 15,-26 0-15,25 0 0,1-26 16,0 0-16,0 0 15,-27-26-15,1 0 0,-1-27 16,-25 1-16,-1 0 0,-26-1 16,1-25-16,-27-1 15,0 1-15,0-1 0,-27 0 16,1 27-16,0-26 16,0 25-16,0 27 0,-27 0 15,1 0-15,-1 26 0,1 26 16,0 26-16,-1-26 15,-25 27-15,25 25 0,1-25 16,0 25-16,25-25 16</inkml:trace>
  <inkml:trace contextRef="#ctx0" brushRef="#br0" timeOffset="16948">28283 3954 0,'0'26'16,"-27"-26"-1,1 26 1,0-26-16,0 26 16,0 0-16,-27 27 0,27-27 15,-26 26-15,-1 1 16,1-1-16,26-26 0,-27 26 16,27-25-16,0 25 0,26-26 15,-26 0-15,26 1 16,0-1-16,26 0 0,0 0 15,0-26-15,1 26 16,25 1-16,0-27 0,1 26 16,25 0-16,1-26 0,-1 0 15,1 26-15,-1-26 16,1 0-16,0 26 0,-27-26 16,27 0-16,-27 26 0,-26-26 15,26 0-15,-25 0 16,-1 27-16,0-27 0,0 0 15,-26-27 1,26 27-16,-26-26 0,0 0 16,0 0-16,0 0 15,0-53-15,0 27 16,0-1-16,0 1 0,0 0 16,-26-27-16,26 27 15,-52-79-15,26 78 16,-27 1-16,27 0 0,0-1 15,0 27-15,0 26 16,-27 0-16,27 0 0,0 0 16,0 26-16,-1 1 15</inkml:trace>
  <inkml:trace contextRef="#ctx0" brushRef="#br0" timeOffset="17283">27837 4346 0,'0'-26'16,"-26"0"-1,0 26-15,0-26 16,-27 26-16,-25-26 15,-1 26-15,1-27 0,-27 27 16,0 0-16,-26-26 0,27 26 16,-1 0-16,26 0 15,-78 0 1,105 0-16,26 0 0,0 0 16,-1 0-16,1 0 15,26 26-15,26-26 31</inkml:trace>
  <inkml:trace contextRef="#ctx0" brushRef="#br0" timeOffset="17529">26764 3980 0,'0'-26'16,"-26"26"-1,-1-27-15,1 27 0,26 27 16,-26-1-16,26 0 16,-26 0-16,0 26 0,26-25 15,-26 25-15,26 0 16,-27 1-16,27-1 0,0-26 16,0 27-16,27-27 15,-27 26-15,26-26 0,0 1 16,26 25-16,-26-26 0,27 27 15</inkml:trace>
  <inkml:trace contextRef="#ctx0" brushRef="#br0" timeOffset="19499">4401 4032 0,'-26'0'16,"0"0"-1,52 0-15,0 0 16,53 0-16,-27 0 0,79 0 16,0 0-16,52 0 15,27-26-15,26 26 0,25-26 16,27 0-16,27-1 0,51 27 15,1-26-15,-1 0 16,53 0-16,27 0 0,25-1 16,0 1-16,1 0 15,51 26-15,-25-26 0,-1 0 16,27 26-16,-26-27 0,-27 27 16,26-26-16,-51 0 15,25 26-15,-26-26 0,-26 26 16,0 0-16,0 0 15,-26 0-15,0 0 0,-1 0 16,-25 26-16,0 0 16,-27 0-16,-26-26 15,0 27-15,1-1 0,-53 0 0,-27 0 16,-25-26-16,-1 26 16,-52-26-16,-26 27 0,0-27 15,-52 0-15,-27 0 16,0 26-16,-25-26 0,-1 0 15,-52 0 1,-1 0 0,27-26-16,-26 26 15,0-27-15,0 27 16,0-26 0,0 26-16,-1 0 0,1-26 15</inkml:trace>
  <inkml:trace contextRef="#ctx0" brushRef="#br0" timeOffset="19796">19877 3430 0,'-26'0'0,"0"0"15,-1 0-15,1 0 16,0-26-16,52 26 16,0 26-16,1-26 15,25 26-15,0 0 16,27-26-16,-1 26 0,-25 27 16,25-27-16,1 26 0,-27-26 15,-25 27-15,-1-1 16,-131 105-1,0-104-15,0-1 16,-52 0-16</inkml:trace>
  <inkml:trace contextRef="#ctx0" brushRef="#br0" timeOffset="20541">13881 2461 0,'-27'0'0,"27"-26"0,0 0 15,0-1-15,0 1 0,27 0 16,-1 26-16,0-26 16,26 26-16,-26 0 15,27 0-15,-1 0 0,1 26 16,-1 26-16,0-25 0,1 25 16,-27 0-16,26 1 0,-52-1 15,26 27-15,-26-27 16,-26 27-1,0-53-15,0 0 0,-27 0 16,27-26-16,-26 0 0,26 0 16,-27 0-16,27-26 0,26-26 15,0-1 1,26 27-16,27-53 0,-27 27 16,26 0-16,1-27 0,-1 27 15,0-1-15,1 1 16,-1 26-16,1 26 0,-1 0 15,-26 0-15,0 0 16</inkml:trace>
  <inkml:trace contextRef="#ctx0" brushRef="#br0" timeOffset="21195">14849 2618 0,'0'26'0,"-26"-26"16,26 26-16,26-26 47,1 0-32,-1 0-15,0-26 16,0 26-16,0-26 0,27 0 16,-27 26-16,52-52 15,-51 25-15,-1 1 16,0 0-16,-26 0 15,0 0-15,0-1 0,0 1 16,-26 0-16,0 0 0,-1 0 16,1 26-16,-26 0 15,-1 0-15,27 26 0,-26 0 16,26 0-16,-27 27 16,27-27-16,26 26 0,0 1 15,0-1-15,0 0 0,26-26 16,1 27-16,-1-27 15,26 0-15,0 0 0,1-26 16,25 0-16,-25 0 16,25 0-16,1-26 0,-27 0 15,27 0-15,-1-27 0,-25 27 16,-1-26-16,-26 0 16,27-1-16,-53 1 0,0-1 15,0 27-15,0-26 0,-27-1 16,1 27-16,-26 0 15,26 26-15,-27 0 0,27 0 16,0 0-16,0 52 16,0-25-16,26 25 0,0 0 15,0 27-15,0-27 0,0 27 16,26-27-16,0 27 16,0-27-16,-26 27 0,26-27 15,1-26-15,-27 27 16,26-1-16,0-26 0,-26 27 15,0-1-15,0-26 16,0 0-16,0 27 0,0-27 16,0 0-16,0 0 0</inkml:trace>
  <inkml:trace contextRef="#ctx0" brushRef="#br0" timeOffset="21369">16342 2854 0,'26'0'16,"-26"26"15,-26-26-31,26 26 16,0 0-16,-26-26 15</inkml:trace>
  <inkml:trace contextRef="#ctx0" brushRef="#br0" timeOffset="22518">21815 3770 0,'0'-26'0,"26"26"15,0 0-15,-26-26 16,26 26-16,27 0 0,-27-26 16,26 26-16,-26 0 15,27 0-15,-1 0 0,-26 26 16,27-26-16,-1 26 0,0 0 15,1 27-15,-1-1 16,1 0-16,-1 27 0,-26-27 16,0 27-16,27-1 15,-27 1-15,-26-1 0,26 1 16,-26-27-16,26 1 0,-26 25 16,0-51-16,0 25 15,0-26-15,-26 0 0,26 0 16,-26 1-16</inkml:trace>
  <inkml:trace contextRef="#ctx0" brushRef="#br0" timeOffset="22741">22443 4739 0,'0'-26'15,"26"26"-15,1 0 16,-1 0 0,0 0-16,0 0 15,0 26-15,0-26 0,1 0 16,-1 26-16,0-26 16,26 0-16,-25 26 0</inkml:trace>
  <inkml:trace contextRef="#ctx0" brushRef="#br0" timeOffset="22907">23019 4739 0,'26'0'0,"-26"-26"16,0 0-16,27 26 15,-27 26 32,-27 0-47,27 0 16,-26 0-16,26 1 0,-26-1 15,0 26-15</inkml:trace>
  <inkml:trace contextRef="#ctx0" brushRef="#br0" timeOffset="23965">22888 5760 0,'0'-26'16,"0"0"-16,0 0 15,0 0 1,0-1-16,0 1 0,0-26 15,27 26-15,-27-1 16,52-25-16,-26 26 0,0-26 16,27 25-16,-1 1 0,0 0 15,1 0-15,-1 0 16,0-1-16,1 1 0,-1 26 16,1 0-16,-27 0 15,26 26-15,-26-26 0,27 27 16,-27-1-16,0 0 15,26 53 1,-25-27-16,-27-26 0,26 26 0,-26 1 16,0-27-16,0 0 15,0 27-15,0-27 0,-26 0 16</inkml:trace>
  <inkml:trace contextRef="#ctx0" brushRef="#br0" timeOffset="24377">23595 5734 0,'0'-26'16,"0"0"-16,27 26 15,-1-26 1,0 26-16,-26 26 15,0 0-15,0 0 16,26 0 0,-26 1-16,26-1 0,-26 0 15,26 0-15,-26 0 0,27 0 16,-1-26-16,0 27 16,0-27-16,0 0 15,1 0-15,-1-27 16,26 27-16,-26-26 0,1 26 15,-1-26-15,-26 0 0,26 0 16,0-27-16,-26 27 16,26 0-16,-26 0 0,26 0 15,-26-1-15,-26 27 32,0 53-17,0-27-15</inkml:trace>
  <inkml:trace contextRef="#ctx0" brushRef="#br0" timeOffset="24878">23045 6232 0,'-26'0'15,"26"-27"1,0 1 0,-26 26-16,0-26 15,0 26-15,0-26 16,-27 26-16,27 0 0,0 0 15,0 0-15,-1 0 16,1 0-16,0 0 0,26 26 47,26-26-31,0 0-1,-26 26-15,27 0 16,-27 1-16,0-1 15,0 26-15,26-26 16,-26 27-16,0-27 0,0 26 16,0-25-16,26-1 15,-26 0-15,0 0 0,0 0 16,26 0-16,-26 1 16,26-27-16,1 0 15</inkml:trace>
  <inkml:trace contextRef="#ctx0" brushRef="#br0" timeOffset="25295">22862 6284 0,'-26'-26'0,"0"0"15,26 52 1,0 0-1,26 0-15,-26 0 16,0 1-16,26 25 16,0-26-16,1 27 0,-1-27 15,0 0-15,26 0 16,-26 0-16,27 0 0,-1 1 16,1-1-16,-1 0 0,0-26 15,27 26-15,-27-26 16,1 0-16,-27 0 0,26 0 15,-26 0-15,27-26 0,-27 0 16,0 0-16,0-1 16,-26-25-16,26 26 0,1 0 15,-27-27-15,26 27 16,-26-26-16,0 26 0,26-1 16,-26 1-16,26 0 0,-26 0 15,26 26 16,-26 26-31,0 0 0,0 0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456"/>
    </inkml:context>
    <inkml:brush xml:id="br0">
      <inkml:brushProperty name="width" value="0.05" units="cm"/>
      <inkml:brushProperty name="height" value="0.05" units="cm"/>
      <inkml:brushProperty name="fitToCurve" value="1"/>
    </inkml:brush>
  </inkml:definitions>
  <inkml:trace contextRef="#ctx0" brushRef="#br0">15423 1362 0,'26'0'31,"-52"0"0,0 0-15,-1 0-1,-25 0-15,26 0 16,-26 0-16,-27 0 0,0 0 16,1 0-16,-53 0 15,26-27-15,-52 27 0,-26-26 16,0 26-16,-27-26 16,-26 0-16,-26 26 0,-26-26 15,0-27-15,-26 27 0,0 0 16,-26-26-16,-1 25 15,1-25-15,-27 0 0,27-1 16,-27 1-16,1-27 16,-1 27-16,0 0 0,1-1 15,-1 1-15,1 0 16,-1-1-16,0 1 0,1-1 16,25 27-16,1 0 0,-1-26 15,27 25-15,0 1 0,0 0 16,26 0-16,0 0 15,26 0-15,0 26 0,0-27 16,26 27-16,27 0 16,26-26-16,26 26 0,-1 0 15,28 0-15,-1 0 16,52-26-16,1 26 0,-1 0 16,27 0-16,25 0 0,-25 26 15,26-26-15,0 0 16,-1 26-16,1-26 15,0 0 1,0 27-16,0-27 0,0 0 16,-27 26-16,1-26 0,-1 0 15,1 26-15,-26-26 16,25 0-16,1 0 0,-1 0 16,1 0-16,0 0 0,-1 0 15,27 0-15,0 0 16,-26 0-16,25 0 0,1 0 15,0 0-15,0 0 16,0 0-16,-27 0 0,1 26 16,-1-26-16,-25 26 0,26-26 15,-27 0-15,0 26 16,1 1-16,-1-27 0,1 26 16,25-26-16,-25 26 15,25-26-15,27 26 0,-26-26 16,26 0-16,0 0 15,26 26-15,0 1 32,0-1-1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801"/>
    </inkml:context>
    <inkml:brush xml:id="br0">
      <inkml:brushProperty name="width" value="0.05" units="cm"/>
      <inkml:brushProperty name="height" value="0.05" units="cm"/>
      <inkml:brushProperty name="fitToCurve" value="1"/>
    </inkml:brush>
  </inkml:definitions>
  <inkml:trace contextRef="#ctx0" brushRef="#br0">419 0 0,'-27'0'15,"1"0"1,0 26-1,0 0-15,0 0 16,26 1-16,-27-1 16,1 0-16,0 0 0,26 0 15,-26 0-15,0 1 0,0-1 16,-1 0-16,1-26 16,0 26-16,26 0 0,-26 1 15,0-1 1,52 0-1,26 0 1,1 0-16,-1 1 0,26-1 16,1 0-16,26 0 0,0 26 15,-1 1-15,27-27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52</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6064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9.emf"/><Relationship Id="rId2" Type="http://schemas.openxmlformats.org/officeDocument/2006/relationships/customXml" Target="../ink/ink5.xml"/><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image" Target="../media/image8.emf"/><Relationship Id="rId4" Type="http://schemas.openxmlformats.org/officeDocument/2006/relationships/customXml" Target="../ink/ink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soyuztechnologies/brakesindia_UI5_Fiori_Feb7/blob/master/Day%2012/GetEntitySet.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github.com/soyuztechnologies/Nvidia_Ui5_Fiori_Feb1/blob/master/Day%2012/GetEntitySet.txt"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hyperlink" Target="http://stcfin.st.com:8021/sap/opu/odata/sap/Z_FIRST_SRV/?$format=xml"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2/GETEntity%20(Single%20Record)%20Method.txt" TargetMode="External"/><Relationship Id="rId5" Type="http://schemas.openxmlformats.org/officeDocument/2006/relationships/image" Target="../media/image29.png"/><Relationship Id="rId4" Type="http://schemas.openxmlformats.org/officeDocument/2006/relationships/hyperlink" Target="https://github.com/soyuztechnologies/Nvidia_Ui5_Fiori_Feb1/blob/master/Day%2012/GETEntity%20(Single%20Record)%20Method.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Create_Update%26Delete%20ProductSet/CreateEntity(Post%20call).txt" TargetMode="Externa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3/Create_Update%26Delete%20ProductSet/UpdateEntity.txt" TargetMode="External"/><Relationship Id="rId5" Type="http://schemas.openxmlformats.org/officeDocument/2006/relationships/hyperlink" Target="https://github.com/soyuztechnologies/brakesindia_UI5_Fiori_Feb7/blob/master/Day%2013/Create_Update%26Delete%20ProductSet/DeleteEntity.txt" TargetMode="Externa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customXml" Target="../ink/ink2.xml"/><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3/SupplierSet/GetSupplierEntity.t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s://github.com/soyuztechnologies/brakesindia_UI5_Fiori_Feb7/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Function_Import/function_import.txt" TargetMode="Externa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tools.hana.ondemand.com/#cloud" TargetMode="External"/><Relationship Id="rId7"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4/Exercise_P1_Fiori_Integration/webapp/view/View1.view.xml" TargetMode="External"/><Relationship Id="rId13" Type="http://schemas.openxmlformats.org/officeDocument/2006/relationships/hyperlink" Target="https://github.com/soyuztechnologies/brakesindia_UI5_Fiori_Feb7/blob/master/Day%2014/Exercise_P2_GetSingle/webapp/view/View2.view.xml" TargetMode="External"/><Relationship Id="rId3" Type="http://schemas.openxmlformats.org/officeDocument/2006/relationships/image" Target="../media/image91.jpeg"/><Relationship Id="rId7" Type="http://schemas.openxmlformats.org/officeDocument/2006/relationships/hyperlink" Target="https://github.com/soyuztechnologies/brakesindia_UI5_Fiori_Feb7/blob/master/Day%2014/Exercise_P1_Fiori_Integration/package.json" TargetMode="External"/><Relationship Id="rId12" Type="http://schemas.openxmlformats.org/officeDocument/2006/relationships/hyperlink" Target="https://github.com/soyuztechnologies/brakesindia_UI5_Fiori_Feb7/blob/master/Day%2014/Exercise_P2_GetSingle/webapp/controller/View1.controller.j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4/Exercise_P1_Fiori_Integration/ui5.yaml" TargetMode="External"/><Relationship Id="rId11" Type="http://schemas.openxmlformats.org/officeDocument/2006/relationships/hyperlink" Target="https://github.com/soyuztechnologies/brakesindia_UI5_Fiori_Feb7/blob/master/Day%2014/Exercise_P2_GetSingle/webapp/view/View1.view.xml" TargetMode="External"/><Relationship Id="rId5" Type="http://schemas.openxmlformats.org/officeDocument/2006/relationships/hyperlink" Target="https://github.com/soyuztechnologies/brakesindia_UI5_Fiori_Feb7/blob/master/Day%2014/Exercise_P1_Fiori_Integration/webapp/manifest.json" TargetMode="External"/><Relationship Id="rId15" Type="http://schemas.openxmlformats.org/officeDocument/2006/relationships/hyperlink" Target="https://github.com/soyuztechnologies/brakesindia_UI5_Fiori_Feb7/blob/master/Day%2014/Exercise_P2_GetSingle/webapp/fragments/MoreInfo.fragment.xml" TargetMode="External"/><Relationship Id="rId10" Type="http://schemas.openxmlformats.org/officeDocument/2006/relationships/hyperlink" Target="https://github.com/soyuztechnologies/brakesindia_UI5_Fiori_Feb7/blob/master/Day%2014/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brakesindia_UI5_Fiori_Feb7/blob/master/Day%2014/ui5.yaml_forVSCode/ui5.yaml" TargetMode="External"/><Relationship Id="rId14" Type="http://schemas.openxmlformats.org/officeDocument/2006/relationships/hyperlink" Target="https://github.com/soyuztechnologies/brakesindia_UI5_Fiori_Feb7/blob/master/Day%2014/Exercise_P2_GetSingle/webapp/controller/View2.controller.j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eg"/><Relationship Id="rId7" Type="http://schemas.openxmlformats.org/officeDocument/2006/relationships/image" Target="../media/image99.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8.tiff"/><Relationship Id="rId5" Type="http://schemas.openxmlformats.org/officeDocument/2006/relationships/image" Target="../media/image97.tiff"/><Relationship Id="rId10" Type="http://schemas.openxmlformats.org/officeDocument/2006/relationships/image" Target="../media/image2.png"/><Relationship Id="rId4" Type="http://schemas.openxmlformats.org/officeDocument/2006/relationships/image" Target="../media/image96.tiff"/><Relationship Id="rId9" Type="http://schemas.openxmlformats.org/officeDocument/2006/relationships/hyperlink" Target="https://anubhavtrainings.com/"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01.jpg"/><Relationship Id="rId7" Type="http://schemas.openxmlformats.org/officeDocument/2006/relationships/image" Target="../media/image10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0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04.png"/></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14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r>
              <a:rPr lang="en-US" dirty="0"/>
              <a:t>EPM – Enterprise procurement model –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67808" y="3321245"/>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2876"/>
          </a:xfrm>
          <a:prstGeom prst="rect">
            <a:avLst/>
          </a:prstGeom>
          <a:noFill/>
        </p:spPr>
        <p:txBody>
          <a:bodyPr wrap="square" rtlCol="0">
            <a:spAutoFit/>
          </a:bodyPr>
          <a:lstStyle/>
          <a:p>
            <a:pPr defTabSz="914126"/>
            <a:r>
              <a:rPr lang="en-US" sz="1799" dirty="0">
                <a:solidFill>
                  <a:prstClr val="black"/>
                </a:solidFill>
                <a:latin typeface="Calibri"/>
              </a:rPr>
              <a:t>EPM Data model =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a:t>
            </a: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E49BEA00-C00E-4014-BF79-E5697F4E3427}"/>
                  </a:ext>
                </a:extLst>
              </p14:cNvPr>
              <p14:cNvContentPartPr/>
              <p14:nvPr/>
            </p14:nvContentPartPr>
            <p14:xfrm>
              <a:off x="772222" y="471518"/>
              <a:ext cx="10484280" cy="3749040"/>
            </p14:xfrm>
          </p:contentPart>
        </mc:Choice>
        <mc:Fallback xmlns="">
          <p:pic>
            <p:nvPicPr>
              <p:cNvPr id="48" name="Ink 47">
                <a:extLst>
                  <a:ext uri="{FF2B5EF4-FFF2-40B4-BE49-F238E27FC236}">
                    <a16:creationId xmlns:a16="http://schemas.microsoft.com/office/drawing/2014/main" id="{E49BEA00-C00E-4014-BF79-E5697F4E3427}"/>
                  </a:ext>
                </a:extLst>
              </p:cNvPr>
              <p:cNvPicPr/>
              <p:nvPr/>
            </p:nvPicPr>
            <p:blipFill>
              <a:blip r:embed="rId3"/>
              <a:stretch>
                <a:fillRect/>
              </a:stretch>
            </p:blipFill>
            <p:spPr>
              <a:xfrm>
                <a:off x="763222" y="462518"/>
                <a:ext cx="10501920" cy="3766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459AA69-E4BB-45E4-BF10-2FFF08C1CF51}"/>
                  </a:ext>
                </a:extLst>
              </p14:cNvPr>
              <p14:cNvContentPartPr/>
              <p14:nvPr/>
            </p14:nvContentPartPr>
            <p14:xfrm>
              <a:off x="2469982" y="2375558"/>
              <a:ext cx="5552640" cy="490680"/>
            </p14:xfrm>
          </p:contentPart>
        </mc:Choice>
        <mc:Fallback xmlns="">
          <p:pic>
            <p:nvPicPr>
              <p:cNvPr id="49" name="Ink 48">
                <a:extLst>
                  <a:ext uri="{FF2B5EF4-FFF2-40B4-BE49-F238E27FC236}">
                    <a16:creationId xmlns:a16="http://schemas.microsoft.com/office/drawing/2014/main" id="{5459AA69-E4BB-45E4-BF10-2FFF08C1CF51}"/>
                  </a:ext>
                </a:extLst>
              </p:cNvPr>
              <p:cNvPicPr/>
              <p:nvPr/>
            </p:nvPicPr>
            <p:blipFill>
              <a:blip r:embed="rId5"/>
              <a:stretch>
                <a:fillRect/>
              </a:stretch>
            </p:blipFill>
            <p:spPr>
              <a:xfrm>
                <a:off x="2460982" y="2366558"/>
                <a:ext cx="557028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F409551C-C15E-4169-BFB2-0C9D1D548D8A}"/>
                  </a:ext>
                </a:extLst>
              </p14:cNvPr>
              <p14:cNvContentPartPr/>
              <p14:nvPr/>
            </p14:nvContentPartPr>
            <p14:xfrm>
              <a:off x="2422822" y="2366198"/>
              <a:ext cx="282960" cy="264240"/>
            </p14:xfrm>
          </p:contentPart>
        </mc:Choice>
        <mc:Fallback xmlns="">
          <p:pic>
            <p:nvPicPr>
              <p:cNvPr id="50" name="Ink 49">
                <a:extLst>
                  <a:ext uri="{FF2B5EF4-FFF2-40B4-BE49-F238E27FC236}">
                    <a16:creationId xmlns:a16="http://schemas.microsoft.com/office/drawing/2014/main" id="{F409551C-C15E-4169-BFB2-0C9D1D548D8A}"/>
                  </a:ext>
                </a:extLst>
              </p:cNvPr>
              <p:cNvPicPr/>
              <p:nvPr/>
            </p:nvPicPr>
            <p:blipFill>
              <a:blip r:embed="rId7"/>
              <a:stretch>
                <a:fillRect/>
              </a:stretch>
            </p:blipFill>
            <p:spPr>
              <a:xfrm>
                <a:off x="2413822" y="2357198"/>
                <a:ext cx="300600" cy="281880"/>
              </a:xfrm>
              <a:prstGeom prst="rect">
                <a:avLst/>
              </a:prstGeom>
            </p:spPr>
          </p:pic>
        </mc:Fallback>
      </mc:AlternateContent>
    </p:spTree>
    <p:extLst>
      <p:ext uri="{BB962C8B-B14F-4D97-AF65-F5344CB8AC3E}">
        <p14:creationId xmlns:p14="http://schemas.microsoft.com/office/powerpoint/2010/main" val="271099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36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424872" y="1333088"/>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will be generated by system automatically every time we change the service a new code will generate overwriting old code by SAP. This code is generated in MPC – model provider class</a:t>
            </a:r>
          </a:p>
          <a:p>
            <a:pPr lvl="1" algn="just" defTabSz="914126"/>
            <a:r>
              <a:rPr lang="en-US" b="1" dirty="0"/>
              <a:t>MPC</a:t>
            </a:r>
            <a:r>
              <a:rPr lang="en-US" dirty="0"/>
              <a:t> = Model Provider Class (metadata) = where all the abap code will be generated which will have the code for metadata</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t>DPC</a:t>
            </a:r>
            <a:r>
              <a:rPr lang="en-US" dirty="0"/>
              <a:t> = Data Provider Class (data operations CRUDQ) = Contains all the implementation of CURDQ. It will get for each entityset 5 methods.</a:t>
            </a:r>
            <a:endParaRPr lang="en-US" sz="1799" dirty="0">
              <a:solidFill>
                <a:prstClr val="black"/>
              </a:solidFill>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5080842"/>
            <a:ext cx="2220613" cy="1600438"/>
          </a:xfrm>
          <a:prstGeom prst="rect">
            <a:avLst/>
          </a:prstGeom>
          <a:noFill/>
        </p:spPr>
        <p:txBody>
          <a:bodyPr wrap="square" rtlCol="0">
            <a:spAutoFit/>
          </a:bodyPr>
          <a:lstStyle/>
          <a:p>
            <a:r>
              <a:rPr lang="en-US" sz="1400" dirty="0"/>
              <a:t>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spTree>
    <p:extLst>
      <p:ext uri="{BB962C8B-B14F-4D97-AF65-F5344CB8AC3E}">
        <p14:creationId xmlns:p14="http://schemas.microsoft.com/office/powerpoint/2010/main" val="24131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4835166" cy="2489353"/>
          </a:xfrm>
          <a:prstGeom prst="rect">
            <a:avLst/>
          </a:prstGeom>
        </p:spPr>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a:blip r:embed="rId4"/>
          <a:stretch>
            <a:fillRect/>
          </a:stretch>
        </p:blipFill>
        <p:spPr>
          <a:xfrm>
            <a:off x="6430173" y="1497748"/>
            <a:ext cx="4993234" cy="2418471"/>
          </a:xfrm>
          <a:prstGeom prst="rect">
            <a:avLst/>
          </a:prstGeom>
        </p:spPr>
      </p:pic>
      <p:pic>
        <p:nvPicPr>
          <p:cNvPr id="9" name="Picture 8">
            <a:hlinkClick r:id="rId5"/>
            <a:extLst>
              <a:ext uri="{FF2B5EF4-FFF2-40B4-BE49-F238E27FC236}">
                <a16:creationId xmlns:a16="http://schemas.microsoft.com/office/drawing/2014/main" id="{6756E161-56DE-48E7-AD4D-F5091AA4C287}"/>
              </a:ext>
            </a:extLst>
          </p:cNvPr>
          <p:cNvPicPr>
            <a:picLocks noChangeAspect="1"/>
          </p:cNvPicPr>
          <p:nvPr/>
        </p:nvPicPr>
        <p:blipFill>
          <a:blip r:embed="rId6"/>
          <a:stretch>
            <a:fillRect/>
          </a:stretch>
        </p:blipFill>
        <p:spPr>
          <a:xfrm>
            <a:off x="4521758" y="4265545"/>
            <a:ext cx="4733481" cy="2163057"/>
          </a:xfrm>
          <a:prstGeom prst="rect">
            <a:avLst/>
          </a:prstGeom>
        </p:spPr>
      </p:pic>
      <p:sp>
        <p:nvSpPr>
          <p:cNvPr id="3" name="Arrow: Right 2">
            <a:extLst>
              <a:ext uri="{FF2B5EF4-FFF2-40B4-BE49-F238E27FC236}">
                <a16:creationId xmlns:a16="http://schemas.microsoft.com/office/drawing/2014/main" id="{F6BF3F09-91F0-4EBD-B3AF-3113B4311C73}"/>
              </a:ext>
            </a:extLst>
          </p:cNvPr>
          <p:cNvSpPr/>
          <p:nvPr/>
        </p:nvSpPr>
        <p:spPr>
          <a:xfrm>
            <a:off x="5406013" y="2461846"/>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E5AE0E90-BB11-4702-B889-1DFEFD1EC81E}"/>
              </a:ext>
            </a:extLst>
          </p:cNvPr>
          <p:cNvCxnSpPr>
            <a:cxnSpLocks/>
            <a:stCxn id="7" idx="3"/>
            <a:endCxn id="9" idx="3"/>
          </p:cNvCxnSpPr>
          <p:nvPr/>
        </p:nvCxnSpPr>
        <p:spPr>
          <a:xfrm flipH="1">
            <a:off x="9255239" y="2706984"/>
            <a:ext cx="2168168" cy="2640090"/>
          </a:xfrm>
          <a:prstGeom prst="bentConnector3">
            <a:avLst>
              <a:gd name="adj1" fmla="val -17495"/>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697374-FCE0-4988-86EB-BBAFE5698772}"/>
              </a:ext>
            </a:extLst>
          </p:cNvPr>
          <p:cNvSpPr txBox="1"/>
          <p:nvPr/>
        </p:nvSpPr>
        <p:spPr>
          <a:xfrm>
            <a:off x="261764" y="4265545"/>
            <a:ext cx="3165231" cy="646331"/>
          </a:xfrm>
          <a:prstGeom prst="rect">
            <a:avLst/>
          </a:prstGeom>
          <a:noFill/>
        </p:spPr>
        <p:txBody>
          <a:bodyPr wrap="square" rtlCol="0">
            <a:spAutoFit/>
          </a:bodyPr>
          <a:lstStyle/>
          <a:p>
            <a:r>
              <a:rPr lang="en-US" dirty="0"/>
              <a:t>Code:</a:t>
            </a:r>
          </a:p>
          <a:p>
            <a:r>
              <a:rPr lang="en-US" dirty="0">
                <a:hlinkClick r:id="rId7"/>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6186309"/>
          </a:xfrm>
          <a:prstGeom prst="rect">
            <a:avLst/>
          </a:prstGeom>
          <a:noFill/>
        </p:spPr>
        <p:txBody>
          <a:bodyPr wrap="square" rtlCol="0">
            <a:spAutoFit/>
          </a:bodyPr>
          <a:lstStyle/>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Important Tcodes in SAP Logon</a:t>
            </a:r>
          </a:p>
          <a:p>
            <a:pPr marL="742950" lvl="1" indent="-285750">
              <a:buFont typeface="Arial" panose="020B0604020202020204" pitchFamily="34" charset="0"/>
              <a:buChar char="•"/>
            </a:pPr>
            <a:r>
              <a:rPr lang="it-IT" dirty="0">
                <a:solidFill>
                  <a:srgbClr val="242424"/>
                </a:solidFill>
              </a:rPr>
              <a:t>Structure of Data Model for our use case</a:t>
            </a:r>
          </a:p>
          <a:p>
            <a:pPr marL="742950" lvl="1" indent="-285750">
              <a:buFont typeface="Arial" panose="020B0604020202020204" pitchFamily="34" charset="0"/>
              <a:buChar char="•"/>
            </a:pPr>
            <a:r>
              <a:rPr lang="it-IT" dirty="0">
                <a:solidFill>
                  <a:srgbClr val="242424"/>
                </a:solidFill>
              </a:rPr>
              <a:t>Creating Odata Service.</a:t>
            </a:r>
          </a:p>
          <a:p>
            <a:pPr marL="742950" lvl="1" indent="-285750">
              <a:buFont typeface="Arial" panose="020B0604020202020204" pitchFamily="34" charset="0"/>
              <a:buChar char="•"/>
            </a:pPr>
            <a:r>
              <a:rPr lang="it-IT" dirty="0">
                <a:solidFill>
                  <a:srgbClr val="242424"/>
                </a:solidFill>
              </a:rPr>
              <a:t>Steps by Step Process to Create Odata service.</a:t>
            </a:r>
          </a:p>
          <a:p>
            <a:pPr marL="742950" lvl="1" indent="-285750">
              <a:buFont typeface="Arial" panose="020B0604020202020204" pitchFamily="34" charset="0"/>
              <a:buChar char="•"/>
            </a:pPr>
            <a:r>
              <a:rPr lang="it-IT" dirty="0">
                <a:solidFill>
                  <a:srgbClr val="242424"/>
                </a:solidFill>
              </a:rPr>
              <a:t>Introduction to Runtime Artifacts</a:t>
            </a:r>
          </a:p>
          <a:p>
            <a:pPr marL="742950" lvl="1" indent="-285750">
              <a:buFont typeface="Arial" panose="020B0604020202020204" pitchFamily="34" charset="0"/>
              <a:buChar char="•"/>
            </a:pPr>
            <a:r>
              <a:rPr lang="it-IT" dirty="0">
                <a:solidFill>
                  <a:srgbClr val="242424"/>
                </a:solidFill>
              </a:rPr>
              <a:t>Implementing Get Entity and EntitySet Methods.</a:t>
            </a:r>
            <a:endParaRPr lang="en-US" dirty="0"/>
          </a:p>
          <a:p>
            <a:pPr marL="742950" lvl="1" indent="-285750">
              <a:buFont typeface="Arial" panose="020B0604020202020204" pitchFamily="34" charset="0"/>
              <a:buChar char="•"/>
            </a:pPr>
            <a:endParaRPr lang="it-IT">
              <a:solidFill>
                <a:srgbClr val="242424"/>
              </a:solidFill>
            </a:endParaRPr>
          </a:p>
          <a:p>
            <a:pPr marL="742950" lvl="1" indent="-285750">
              <a:buFont typeface="Arial" panose="020B0604020202020204" pitchFamily="34" charset="0"/>
              <a:buChar char="•"/>
            </a:pPr>
            <a:r>
              <a:rPr lang="it-IT">
                <a:solidFill>
                  <a:srgbClr val="242424"/>
                </a:solidFill>
              </a:rPr>
              <a:t>Method </a:t>
            </a:r>
            <a:r>
              <a:rPr lang="it-IT" dirty="0">
                <a:solidFill>
                  <a:srgbClr val="242424"/>
                </a:solidFill>
              </a:rPr>
              <a:t>of Calling Funciton module</a:t>
            </a:r>
          </a:p>
          <a:p>
            <a:pPr marL="742950" lvl="1" indent="-285750">
              <a:buFont typeface="Arial" panose="020B0604020202020204" pitchFamily="34" charset="0"/>
              <a:buChar char="•"/>
            </a:pPr>
            <a:r>
              <a:rPr lang="it-IT" dirty="0">
                <a:solidFill>
                  <a:srgbClr val="242424"/>
                </a:solidFill>
              </a:rPr>
              <a:t>Basics of Connectivity</a:t>
            </a:r>
          </a:p>
          <a:p>
            <a:pPr marL="742950" lvl="1" indent="-285750">
              <a:buFont typeface="Arial" panose="020B0604020202020204" pitchFamily="34" charset="0"/>
              <a:buChar char="•"/>
            </a:pPr>
            <a:r>
              <a:rPr lang="it-IT" dirty="0">
                <a:solidFill>
                  <a:srgbClr val="242424"/>
                </a:solidFill>
              </a:rPr>
              <a:t>Steps to Setup the Cloud Connection.</a:t>
            </a:r>
          </a:p>
          <a:p>
            <a:pPr marL="742950" lvl="1" indent="-285750">
              <a:buFont typeface="Arial" panose="020B0604020202020204" pitchFamily="34" charset="0"/>
              <a:buChar char="•"/>
            </a:pPr>
            <a:r>
              <a:rPr lang="it-IT" dirty="0">
                <a:solidFill>
                  <a:srgbClr val="242424"/>
                </a:solidFill>
              </a:rPr>
              <a:t>Creating the destination in the BAS</a:t>
            </a:r>
          </a:p>
          <a:p>
            <a:pPr marL="742950" lvl="1" indent="-285750">
              <a:buFont typeface="Arial" panose="020B0604020202020204" pitchFamily="34" charset="0"/>
              <a:buChar char="•"/>
            </a:pPr>
            <a:r>
              <a:rPr lang="it-IT" dirty="0">
                <a:solidFill>
                  <a:srgbClr val="242424"/>
                </a:solidFill>
              </a:rPr>
              <a:t>Connecting with cloud connector in BTP</a:t>
            </a:r>
          </a:p>
          <a:p>
            <a:pPr marL="742950" lvl="1" indent="-285750">
              <a:buFont typeface="Arial" panose="020B0604020202020204" pitchFamily="34" charset="0"/>
              <a:buChar char="•"/>
            </a:pPr>
            <a:r>
              <a:rPr lang="it-IT" dirty="0">
                <a:solidFill>
                  <a:srgbClr val="242424"/>
                </a:solidFill>
              </a:rPr>
              <a:t>Integrating our Fiori App with the Odata service in BAS</a:t>
            </a:r>
          </a:p>
          <a:p>
            <a:pPr marL="742950" lvl="1" indent="-285750">
              <a:buFont typeface="Arial" panose="020B0604020202020204" pitchFamily="34" charset="0"/>
              <a:buChar char="•"/>
            </a:pPr>
            <a:r>
              <a:rPr lang="it-IT" dirty="0">
                <a:solidFill>
                  <a:srgbClr val="242424"/>
                </a:solidFill>
              </a:rPr>
              <a:t>Configuring ui5.yaml file to use oData service in VS Code</a:t>
            </a:r>
          </a:p>
          <a:p>
            <a:pPr marL="742950" lvl="1" indent="-285750">
              <a:buFont typeface="Arial" panose="020B0604020202020204" pitchFamily="34" charset="0"/>
              <a:buChar char="•"/>
            </a:pPr>
            <a:r>
              <a:rPr lang="it-IT" dirty="0">
                <a:solidFill>
                  <a:srgbClr val="242424"/>
                </a:solidFill>
              </a:rPr>
              <a:t>Implementing the Get Entity Set in UI</a:t>
            </a:r>
          </a:p>
          <a:p>
            <a:pPr marL="742950" lvl="1" indent="-285750">
              <a:buFont typeface="Arial" panose="020B0604020202020204" pitchFamily="34" charset="0"/>
              <a:buChar char="•"/>
            </a:pPr>
            <a:r>
              <a:rPr lang="it-IT" dirty="0">
                <a:solidFill>
                  <a:srgbClr val="242424"/>
                </a:solidFill>
              </a:rPr>
              <a:t>Getting the Association in UI</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Call the service to the browser that we just created (go to service maintain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(/iwfnd/maint_service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a:blip r:embed="rId3"/>
          <a:stretch>
            <a:fillRect/>
          </a:stretch>
        </p:blipFill>
        <p:spPr>
          <a:xfrm>
            <a:off x="670503" y="1535202"/>
            <a:ext cx="3653847" cy="260435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a:blip r:embed="rId4"/>
          <a:stretch>
            <a:fillRect/>
          </a:stretch>
        </p:blipFill>
        <p:spPr>
          <a:xfrm>
            <a:off x="6156328" y="1410300"/>
            <a:ext cx="4090841" cy="2854158"/>
          </a:xfrm>
          <a:prstGeom prst="rect">
            <a:avLst/>
          </a:prstGeom>
        </p:spPr>
      </p:pic>
      <p:pic>
        <p:nvPicPr>
          <p:cNvPr id="9" name="Picture 8">
            <a:hlinkClick r:id="rId5"/>
            <a:extLst>
              <a:ext uri="{FF2B5EF4-FFF2-40B4-BE49-F238E27FC236}">
                <a16:creationId xmlns:a16="http://schemas.microsoft.com/office/drawing/2014/main" id="{DEE47191-0FF0-4570-8C11-F033EBB3B83E}"/>
              </a:ext>
            </a:extLst>
          </p:cNvPr>
          <p:cNvPicPr>
            <a:picLocks noChangeAspect="1"/>
          </p:cNvPicPr>
          <p:nvPr/>
        </p:nvPicPr>
        <p:blipFill>
          <a:blip r:embed="rId6"/>
          <a:stretch>
            <a:fillRect/>
          </a:stretch>
        </p:blipFill>
        <p:spPr>
          <a:xfrm>
            <a:off x="2213695" y="4409499"/>
            <a:ext cx="6970074" cy="1844578"/>
          </a:xfrm>
          <a:prstGeom prst="rect">
            <a:avLst/>
          </a:prstGeom>
        </p:spPr>
      </p:pic>
      <p:sp>
        <p:nvSpPr>
          <p:cNvPr id="10" name="TextBox 9">
            <a:extLst>
              <a:ext uri="{FF2B5EF4-FFF2-40B4-BE49-F238E27FC236}">
                <a16:creationId xmlns:a16="http://schemas.microsoft.com/office/drawing/2014/main" id="{5C7C7450-9327-4155-B204-61955FAB8217}"/>
              </a:ext>
            </a:extLst>
          </p:cNvPr>
          <p:cNvSpPr txBox="1"/>
          <p:nvPr/>
        </p:nvSpPr>
        <p:spPr>
          <a:xfrm>
            <a:off x="4622515" y="6154687"/>
            <a:ext cx="4248727" cy="369332"/>
          </a:xfrm>
          <a:prstGeom prst="rect">
            <a:avLst/>
          </a:prstGeom>
          <a:noFill/>
        </p:spPr>
        <p:txBody>
          <a:bodyPr wrap="square" rtlCol="0">
            <a:spAutoFit/>
          </a:bodyPr>
          <a:lstStyle/>
          <a:p>
            <a:r>
              <a:rPr lang="en-US" dirty="0"/>
              <a:t>Service in Browser</a:t>
            </a:r>
            <a:endParaRPr lang="en-IN" dirty="0"/>
          </a:p>
        </p:txBody>
      </p:sp>
      <p:sp>
        <p:nvSpPr>
          <p:cNvPr id="3" name="Arrow: Right 2">
            <a:extLst>
              <a:ext uri="{FF2B5EF4-FFF2-40B4-BE49-F238E27FC236}">
                <a16:creationId xmlns:a16="http://schemas.microsoft.com/office/drawing/2014/main" id="{FE631925-8080-4B1E-A83B-E72BEAD68591}"/>
              </a:ext>
            </a:extLst>
          </p:cNvPr>
          <p:cNvSpPr/>
          <p:nvPr/>
        </p:nvSpPr>
        <p:spPr>
          <a:xfrm>
            <a:off x="4607293" y="2692958"/>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05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PRODUCTSET_GET_ENTITY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a:blip r:embed="rId3"/>
          <a:stretch>
            <a:fillRect/>
          </a:stretch>
        </p:blipFill>
        <p:spPr>
          <a:xfrm>
            <a:off x="261764" y="1407348"/>
            <a:ext cx="5201785" cy="3681888"/>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613884" y="1269053"/>
            <a:ext cx="5429431" cy="3820183"/>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635057" y="2853732"/>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613884" y="5385916"/>
            <a:ext cx="4809523" cy="646331"/>
          </a:xfrm>
          <a:prstGeom prst="rect">
            <a:avLst/>
          </a:prstGeom>
          <a:noFill/>
        </p:spPr>
        <p:txBody>
          <a:bodyPr wrap="square" rtlCol="0">
            <a:spAutoFit/>
          </a:bodyPr>
          <a:lstStyle/>
          <a:p>
            <a:r>
              <a:rPr lang="en-US" dirty="0"/>
              <a:t>Code:</a:t>
            </a:r>
          </a:p>
          <a:p>
            <a:r>
              <a:rPr lang="en-US" dirty="0" err="1">
                <a:hlinkClick r:id="rId6"/>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3813"/>
          </a:xfrm>
          <a:prstGeom prst="rect">
            <a:avLst/>
          </a:prstGeom>
          <a:noFill/>
        </p:spPr>
        <p:txBody>
          <a:bodyPr wrap="square" rtlCol="0">
            <a:spAutoFit/>
          </a:bodyPr>
          <a:lstStyle/>
          <a:p>
            <a:pPr marL="285750" indent="-285750"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AA2D2E2-F2DE-4DF2-8058-595855122871}"/>
              </a:ext>
            </a:extLst>
          </p:cNvPr>
          <p:cNvPicPr>
            <a:picLocks noChangeAspect="1"/>
          </p:cNvPicPr>
          <p:nvPr/>
        </p:nvPicPr>
        <p:blipFill>
          <a:blip r:embed="rId3"/>
          <a:stretch>
            <a:fillRect/>
          </a:stretch>
        </p:blipFill>
        <p:spPr>
          <a:xfrm>
            <a:off x="884255" y="2623574"/>
            <a:ext cx="7659687" cy="3690791"/>
          </a:xfrm>
          <a:prstGeom prst="rect">
            <a:avLst/>
          </a:prstGeom>
        </p:spPr>
      </p:pic>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1956" y="3096804"/>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22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a:blip r:embed="rId3"/>
          <a:stretch>
            <a:fillRect/>
          </a:stretch>
        </p:blipFill>
        <p:spPr>
          <a:xfrm>
            <a:off x="261764" y="1634435"/>
            <a:ext cx="4615413" cy="4013600"/>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4992094" y="3512127"/>
            <a:ext cx="150668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3803072" cy="369332"/>
          </a:xfrm>
          <a:prstGeom prst="rect">
            <a:avLst/>
          </a:prstGeom>
          <a:noFill/>
        </p:spPr>
        <p:txBody>
          <a:bodyPr wrap="square" rtlCol="0">
            <a:spAutoFit/>
          </a:bodyPr>
          <a:lstStyle/>
          <a:p>
            <a:r>
              <a:rPr lang="en-US" dirty="0"/>
              <a:t>Code: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3156846" cy="369332"/>
          </a:xfrm>
          <a:prstGeom prst="rect">
            <a:avLst/>
          </a:prstGeom>
          <a:noFill/>
        </p:spPr>
        <p:txBody>
          <a:bodyPr wrap="square" rtlCol="0">
            <a:spAutoFit/>
          </a:bodyPr>
          <a:lstStyle/>
          <a:p>
            <a:r>
              <a:rPr lang="en-US" dirty="0"/>
              <a:t>Code: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3156846" cy="369332"/>
          </a:xfrm>
          <a:prstGeom prst="rect">
            <a:avLst/>
          </a:prstGeom>
          <a:noFill/>
        </p:spPr>
        <p:txBody>
          <a:bodyPr wrap="square" rtlCol="0">
            <a:spAutoFit/>
          </a:bodyPr>
          <a:lstStyle/>
          <a:p>
            <a:r>
              <a:rPr lang="en-US" dirty="0"/>
              <a:t>Code: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25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Set in the Entity Type Section by following the steps used to create Product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t>Code to Create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82155"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50707"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70548" y="361040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70548" y="3242302"/>
            <a:ext cx="2531431" cy="369332"/>
          </a:xfrm>
          <a:prstGeom prst="rect">
            <a:avLst/>
          </a:prstGeom>
          <a:noFill/>
        </p:spPr>
        <p:txBody>
          <a:bodyPr wrap="square" rtlCol="0">
            <a:spAutoFit/>
          </a:bodyPr>
          <a:lstStyle/>
          <a:p>
            <a:r>
              <a:rPr lang="en-US" dirty="0"/>
              <a:t>1            relation        1</a:t>
            </a:r>
          </a:p>
        </p:txBody>
      </p:sp>
      <p:sp>
        <p:nvSpPr>
          <p:cNvPr id="13" name="Rectangle 12">
            <a:extLst>
              <a:ext uri="{FF2B5EF4-FFF2-40B4-BE49-F238E27FC236}">
                <a16:creationId xmlns:a16="http://schemas.microsoft.com/office/drawing/2014/main" id="{A843E976-570C-4AF9-8215-123CA952C5A2}"/>
              </a:ext>
            </a:extLst>
          </p:cNvPr>
          <p:cNvSpPr/>
          <p:nvPr/>
        </p:nvSpPr>
        <p:spPr>
          <a:xfrm>
            <a:off x="2602954" y="4081497"/>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923330"/>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3696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Integration of OData in our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20927" cy="5355312"/>
          </a:xfrm>
          <a:prstGeom prst="rect">
            <a:avLst/>
          </a:prstGeom>
          <a:noFill/>
        </p:spPr>
        <p:txBody>
          <a:bodyPr wrap="square" rtlCol="0">
            <a:spAutoFit/>
          </a:bodyPr>
          <a:lstStyle/>
          <a:p>
            <a:pPr algn="just"/>
            <a:r>
              <a:rPr lang="en-US" dirty="0"/>
              <a:t>Steps to Integrate our Fiori app with the OData service we have created.</a:t>
            </a:r>
          </a:p>
          <a:p>
            <a:pPr algn="just"/>
            <a:r>
              <a:rPr lang="en-US" dirty="0"/>
              <a:t>Step 1: </a:t>
            </a:r>
            <a:r>
              <a:rPr lang="en-US" dirty="0">
                <a:solidFill>
                  <a:prstClr val="black"/>
                </a:solidFill>
              </a:rPr>
              <a:t>Go to manifest.json and define a data source in sap.app section.</a:t>
            </a:r>
          </a:p>
          <a:p>
            <a:pPr algn="just" defTabSz="914126"/>
            <a:r>
              <a:rPr lang="en-US" dirty="0">
                <a:solidFill>
                  <a:prstClr val="black"/>
                </a:solidFill>
              </a:rPr>
              <a:t>Step 2: Go to sap.ui5 section and create a default data model for this data source</a:t>
            </a:r>
          </a:p>
          <a:p>
            <a:pPr algn="just" defTabSz="914126"/>
            <a:r>
              <a:rPr lang="en-US" b="1" dirty="0">
                <a:solidFill>
                  <a:prstClr val="black"/>
                </a:solidFill>
              </a:rPr>
              <a:t>TO AVOID CORS issue in BAS tool so we can connect to our SAP SERVER</a:t>
            </a:r>
          </a:p>
          <a:p>
            <a:pPr algn="just" defTabSz="914126"/>
            <a:r>
              <a:rPr lang="en-US" dirty="0">
                <a:solidFill>
                  <a:prstClr val="black"/>
                </a:solidFill>
              </a:rPr>
              <a:t>Step 3: Add a dev-dependency in package.json file to latest UI5 tooling - </a:t>
            </a:r>
            <a:r>
              <a:rPr lang="en-US" dirty="0"/>
              <a:t>@sap/ux-ui5-tooling</a:t>
            </a:r>
          </a:p>
          <a:p>
            <a:pPr algn="just" defTabSz="914126"/>
            <a:r>
              <a:rPr lang="en-US" dirty="0">
                <a:solidFill>
                  <a:prstClr val="black"/>
                </a:solidFill>
              </a:rPr>
              <a:t>Step 4: Also add a section called UI5 in package.json to use the tooling for the project.</a:t>
            </a:r>
          </a:p>
          <a:p>
            <a:pPr algn="just" defTabSz="914126"/>
            <a:r>
              <a:rPr lang="en-US" dirty="0">
                <a:solidFill>
                  <a:prstClr val="black"/>
                </a:solidFill>
              </a:rPr>
              <a:t>Step 5: We will cheat the browser by adding a proxy module, this proxy module will re-direct all the calls starring /sap top our SAP Server via destination. In ui5.yaml file provide middleware configuration</a:t>
            </a:r>
          </a:p>
          <a:p>
            <a:pPr algn="just" defTabSz="914126"/>
            <a:r>
              <a:rPr lang="en-US" dirty="0">
                <a:solidFill>
                  <a:prstClr val="black"/>
                </a:solidFill>
              </a:rPr>
              <a:t>Step 6: Test app using </a:t>
            </a:r>
            <a:r>
              <a:rPr lang="en-US" b="1" dirty="0">
                <a:solidFill>
                  <a:prstClr val="black"/>
                </a:solidFill>
              </a:rPr>
              <a:t>ui5 serve or fiori run </a:t>
            </a:r>
            <a:r>
              <a:rPr lang="en-US" dirty="0">
                <a:solidFill>
                  <a:prstClr val="black"/>
                </a:solidFill>
              </a:rPr>
              <a:t>command</a:t>
            </a:r>
          </a:p>
          <a:p>
            <a:pPr algn="just" defTabSz="914126"/>
            <a:endParaRPr lang="en-US" dirty="0">
              <a:solidFill>
                <a:prstClr val="black"/>
              </a:solidFill>
            </a:endParaRPr>
          </a:p>
          <a:p>
            <a:pPr algn="just" defTabSz="914126"/>
            <a:r>
              <a:rPr lang="en-US" dirty="0">
                <a:solidFill>
                  <a:prstClr val="black"/>
                </a:solidFill>
              </a:rPr>
              <a:t>Step 7: Binding with ODATA entityset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3965909-1AE4-40AE-AA27-CED33FC91FD2}"/>
              </a:ext>
            </a:extLst>
          </p:cNvPr>
          <p:cNvPicPr>
            <a:picLocks noChangeAspect="1"/>
          </p:cNvPicPr>
          <p:nvPr/>
        </p:nvPicPr>
        <p:blipFill>
          <a:blip r:embed="rId3"/>
          <a:stretch>
            <a:fillRect/>
          </a:stretch>
        </p:blipFill>
        <p:spPr>
          <a:xfrm>
            <a:off x="7916312" y="2117972"/>
            <a:ext cx="3386849" cy="105906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14F34FA-8DF2-41A3-9F4C-3B89AE3BD691}"/>
              </a:ext>
            </a:extLst>
          </p:cNvPr>
          <p:cNvPicPr>
            <a:picLocks noChangeAspect="1"/>
          </p:cNvPicPr>
          <p:nvPr/>
        </p:nvPicPr>
        <p:blipFill>
          <a:blip r:embed="rId4"/>
          <a:stretch>
            <a:fillRect/>
          </a:stretch>
        </p:blipFill>
        <p:spPr>
          <a:xfrm>
            <a:off x="7916312" y="791686"/>
            <a:ext cx="3386849" cy="126043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874FCFE3-488A-475A-AF6A-2DA0BC594593}"/>
              </a:ext>
            </a:extLst>
          </p:cNvPr>
          <p:cNvPicPr>
            <a:picLocks noChangeAspect="1"/>
          </p:cNvPicPr>
          <p:nvPr/>
        </p:nvPicPr>
        <p:blipFill>
          <a:blip r:embed="rId5"/>
          <a:stretch>
            <a:fillRect/>
          </a:stretch>
        </p:blipFill>
        <p:spPr>
          <a:xfrm>
            <a:off x="7916313" y="3255320"/>
            <a:ext cx="3386849" cy="1514107"/>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6DBF6CB-E9F2-4FAD-A7C8-BFD87B96D988}"/>
              </a:ext>
            </a:extLst>
          </p:cNvPr>
          <p:cNvPicPr>
            <a:picLocks noChangeAspect="1"/>
          </p:cNvPicPr>
          <p:nvPr/>
        </p:nvPicPr>
        <p:blipFill>
          <a:blip r:embed="rId6"/>
          <a:stretch>
            <a:fillRect/>
          </a:stretch>
        </p:blipFill>
        <p:spPr>
          <a:xfrm>
            <a:off x="5590117" y="5120605"/>
            <a:ext cx="3501928" cy="16737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11603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101E58E3-9E0C-47FE-AD80-86A916BB67C3}"/>
                  </a:ext>
                </a:extLst>
              </p14:cNvPr>
              <p14:cNvContentPartPr/>
              <p14:nvPr/>
            </p14:nvContentPartPr>
            <p14:xfrm>
              <a:off x="1135011" y="267895"/>
              <a:ext cx="9635040" cy="6633360"/>
            </p14:xfrm>
          </p:contentPart>
        </mc:Choice>
        <mc:Fallback xmlns="">
          <p:pic>
            <p:nvPicPr>
              <p:cNvPr id="185" name="Ink 184">
                <a:extLst>
                  <a:ext uri="{FF2B5EF4-FFF2-40B4-BE49-F238E27FC236}">
                    <a16:creationId xmlns:a16="http://schemas.microsoft.com/office/drawing/2014/main" id="{101E58E3-9E0C-47FE-AD80-86A916BB67C3}"/>
                  </a:ext>
                </a:extLst>
              </p:cNvPr>
              <p:cNvPicPr/>
              <p:nvPr/>
            </p:nvPicPr>
            <p:blipFill>
              <a:blip r:embed="rId3"/>
              <a:stretch>
                <a:fillRect/>
              </a:stretch>
            </p:blipFill>
            <p:spPr>
              <a:xfrm>
                <a:off x="1126011" y="258895"/>
                <a:ext cx="9652680" cy="6651000"/>
              </a:xfrm>
              <a:prstGeom prst="rect">
                <a:avLst/>
              </a:prstGeom>
            </p:spPr>
          </p:pic>
        </mc:Fallback>
      </mc:AlternateContent>
    </p:spTree>
    <p:extLst>
      <p:ext uri="{BB962C8B-B14F-4D97-AF65-F5344CB8AC3E}">
        <p14:creationId xmlns:p14="http://schemas.microsoft.com/office/powerpoint/2010/main" val="1764947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862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ui5.yaml for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use the OData service in VS Code we must configure the ui5.yaml file according to that. We need to configure it according to the below format.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641535E-2775-4E38-AB42-7B6D212C8A24}"/>
              </a:ext>
            </a:extLst>
          </p:cNvPr>
          <p:cNvPicPr>
            <a:picLocks noChangeAspect="1"/>
          </p:cNvPicPr>
          <p:nvPr/>
        </p:nvPicPr>
        <p:blipFill>
          <a:blip r:embed="rId3"/>
          <a:stretch>
            <a:fillRect/>
          </a:stretch>
        </p:blipFill>
        <p:spPr>
          <a:xfrm>
            <a:off x="5747877" y="1486977"/>
            <a:ext cx="5632801" cy="4143605"/>
          </a:xfrm>
          <a:prstGeom prst="rect">
            <a:avLst/>
          </a:prstGeom>
        </p:spPr>
      </p:pic>
      <p:sp>
        <p:nvSpPr>
          <p:cNvPr id="9" name="TextBox 8">
            <a:extLst>
              <a:ext uri="{FF2B5EF4-FFF2-40B4-BE49-F238E27FC236}">
                <a16:creationId xmlns:a16="http://schemas.microsoft.com/office/drawing/2014/main" id="{189D7DEC-1162-4824-970E-BA6A0A8EA5FB}"/>
              </a:ext>
            </a:extLst>
          </p:cNvPr>
          <p:cNvSpPr txBox="1"/>
          <p:nvPr/>
        </p:nvSpPr>
        <p:spPr>
          <a:xfrm>
            <a:off x="261763" y="1425421"/>
            <a:ext cx="4673311" cy="4524315"/>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specVersion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'2.5'</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fiorilikeapp</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application</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customMiddleware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fiori-tools-proxy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ignoreCertError</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backend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/sap</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http://&lt;hostname&gt;:&lt;port&gt;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ui5</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/test-resources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https://ui5.sap.com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a:t>
            </a:r>
            <a:r>
              <a:rPr lang="en-US" sz="1200" b="0" dirty="0" err="1">
                <a:solidFill>
                  <a:srgbClr val="CE9178"/>
                </a:solidFill>
                <a:effectLst/>
                <a:latin typeface="Consolas" panose="020B0609020204030204" pitchFamily="49" charset="0"/>
              </a:rPr>
              <a:t>appreload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35729</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webapp</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417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ui5-local.yaml configuration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run and access the OData service in application in a local environment we also need a ui5-local.yaml file. The structure of ui5-local.yaml file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EA637ED-F1C9-4B14-94F7-9415E8585F33}"/>
              </a:ext>
            </a:extLst>
          </p:cNvPr>
          <p:cNvSpPr txBox="1"/>
          <p:nvPr/>
        </p:nvSpPr>
        <p:spPr>
          <a:xfrm>
            <a:off x="261764" y="1381457"/>
            <a:ext cx="6094324" cy="5509200"/>
          </a:xfrm>
          <a:prstGeom prst="rect">
            <a:avLst/>
          </a:prstGeom>
          <a:noFill/>
        </p:spPr>
        <p:txBody>
          <a:bodyPr wrap="square">
            <a:spAutoFit/>
          </a:bodyPr>
          <a:lstStyle/>
          <a:p>
            <a:r>
              <a:rPr lang="en-US" sz="1100" b="0" dirty="0">
                <a:solidFill>
                  <a:srgbClr val="569CD6"/>
                </a:solidFill>
                <a:effectLst/>
                <a:latin typeface="Consolas" panose="020B0609020204030204" pitchFamily="49" charset="0"/>
              </a:rPr>
              <a:t>specVersion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'2.4'</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metadata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'project1'</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type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application</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framework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SAPUI5</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'1.97.1'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libraries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sap.f</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sap.suite.ui.generic.template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sap.ui.comp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sap.ui.core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sap.ui.generic.app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sap.ui.table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sap.ushell</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themelib_sap_fiori_3</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server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customMiddleware</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fiori-tools-proxy</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ignoreCertError</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false</a:t>
            </a:r>
            <a:r>
              <a:rPr lang="en-US" sz="1100" b="0" dirty="0">
                <a:solidFill>
                  <a:srgbClr val="D4D4D4"/>
                </a:solidFill>
                <a:effectLst/>
                <a:latin typeface="Consolas" panose="020B0609020204030204" pitchFamily="49" charset="0"/>
              </a:rPr>
              <a:t> </a:t>
            </a:r>
            <a:r>
              <a:rPr lang="en-US" sz="1100" b="0" dirty="0">
                <a:solidFill>
                  <a:srgbClr val="6A9955"/>
                </a:solidFill>
                <a:effectLst/>
                <a:latin typeface="Consolas" panose="020B0609020204030204" pitchFamily="49" charset="0"/>
              </a:rPr>
              <a:t># If set to true, certificate errors will be ignored. E.g. self-signed certificates will be accepted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backend</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url</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http://103.207.171.202:8021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a:t>
            </a:r>
            <a:r>
              <a:rPr lang="en-US" sz="1100" b="0" dirty="0" err="1">
                <a:solidFill>
                  <a:srgbClr val="CE9178"/>
                </a:solidFill>
                <a:effectLst/>
                <a:latin typeface="Consolas" panose="020B0609020204030204" pitchFamily="49" charset="0"/>
              </a:rPr>
              <a:t>appreload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35729</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webapp</a:t>
            </a:r>
            <a:endParaRPr lang="en-US" sz="1100"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55298-1DEA-4AD9-9157-8AE5191C3911}"/>
              </a:ext>
            </a:extLst>
          </p:cNvPr>
          <p:cNvPicPr>
            <a:picLocks noChangeAspect="1"/>
          </p:cNvPicPr>
          <p:nvPr/>
        </p:nvPicPr>
        <p:blipFill>
          <a:blip r:embed="rId3"/>
          <a:stretch>
            <a:fillRect/>
          </a:stretch>
        </p:blipFill>
        <p:spPr>
          <a:xfrm>
            <a:off x="6489803" y="1301070"/>
            <a:ext cx="4890875" cy="5132608"/>
          </a:xfrm>
          <a:prstGeom prst="rect">
            <a:avLst/>
          </a:prstGeom>
        </p:spPr>
      </p:pic>
    </p:spTree>
    <p:extLst>
      <p:ext uri="{BB962C8B-B14F-4D97-AF65-F5344CB8AC3E}">
        <p14:creationId xmlns:p14="http://schemas.microsoft.com/office/powerpoint/2010/main" val="3666172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Fiori Integration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b="1"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b="1"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b="1"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14</a:t>
            </a:r>
          </a:p>
        </p:txBody>
      </p:sp>
    </p:spTree>
    <p:extLst>
      <p:ext uri="{BB962C8B-B14F-4D97-AF65-F5344CB8AC3E}">
        <p14:creationId xmlns:p14="http://schemas.microsoft.com/office/powerpoint/2010/main" val="3991243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10507</TotalTime>
  <Words>4069</Words>
  <Application>Microsoft Office PowerPoint</Application>
  <PresentationFormat>Widescreen</PresentationFormat>
  <Paragraphs>490</Paragraphs>
  <Slides>58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Arial Narrow</vt:lpstr>
      <vt:lpstr>Benton Sans</vt:lpstr>
      <vt:lpstr>Calibri</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2022-07-25T05:30:46Z</dcterms:modified>
</cp:coreProperties>
</file>